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70" r:id="rId5"/>
    <p:sldId id="276" r:id="rId6"/>
    <p:sldId id="277" r:id="rId7"/>
    <p:sldId id="257" r:id="rId8"/>
    <p:sldId id="269" r:id="rId9"/>
    <p:sldId id="258" r:id="rId10"/>
    <p:sldId id="265" r:id="rId11"/>
    <p:sldId id="279" r:id="rId12"/>
    <p:sldId id="280" r:id="rId13"/>
    <p:sldId id="281" r:id="rId14"/>
    <p:sldId id="278" r:id="rId15"/>
    <p:sldId id="273" r:id="rId16"/>
    <p:sldId id="275" r:id="rId17"/>
    <p:sldId id="282" r:id="rId18"/>
    <p:sldId id="260" r:id="rId19"/>
    <p:sldId id="259" r:id="rId20"/>
    <p:sldId id="261" r:id="rId21"/>
    <p:sldId id="284" r:id="rId22"/>
    <p:sldId id="274" r:id="rId23"/>
    <p:sldId id="283" r:id="rId24"/>
    <p:sldId id="262" r:id="rId25"/>
    <p:sldId id="263" r:id="rId26"/>
    <p:sldId id="266" r:id="rId27"/>
    <p:sldId id="268" r:id="rId28"/>
    <p:sldId id="267" r:id="rId29"/>
    <p:sldId id="285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811DA3-D0C8-3B46-B552-D5535FFF9D6A}" v="235" dt="2025-07-08T16:03:18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30"/>
  </p:normalViewPr>
  <p:slideViewPr>
    <p:cSldViewPr snapToGrid="0" showGuides="1">
      <p:cViewPr varScale="1">
        <p:scale>
          <a:sx n="93" d="100"/>
          <a:sy n="93" d="100"/>
        </p:scale>
        <p:origin x="208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A3811DA3-D0C8-3B46-B552-D5535FFF9D6A}"/>
    <pc:docChg chg="undo custSel addSld delSld modSld sldOrd">
      <pc:chgData name="Diego Mariano" userId="c5bc56b00d061272" providerId="LiveId" clId="{A3811DA3-D0C8-3B46-B552-D5535FFF9D6A}" dt="2025-07-08T16:03:31.600" v="1712" actId="1076"/>
      <pc:docMkLst>
        <pc:docMk/>
      </pc:docMkLst>
      <pc:sldChg chg="addSp delSp modSp mod">
        <pc:chgData name="Diego Mariano" userId="c5bc56b00d061272" providerId="LiveId" clId="{A3811DA3-D0C8-3B46-B552-D5535FFF9D6A}" dt="2025-07-08T01:33:17.501" v="214" actId="1076"/>
        <pc:sldMkLst>
          <pc:docMk/>
          <pc:sldMk cId="857363254" sldId="257"/>
        </pc:sldMkLst>
        <pc:spChg chg="mod">
          <ac:chgData name="Diego Mariano" userId="c5bc56b00d061272" providerId="LiveId" clId="{A3811DA3-D0C8-3B46-B552-D5535FFF9D6A}" dt="2025-07-08T01:31:11.858" v="30" actId="20577"/>
          <ac:spMkLst>
            <pc:docMk/>
            <pc:sldMk cId="857363254" sldId="257"/>
            <ac:spMk id="2" creationId="{7ACFBB03-6689-F29F-DB2A-013B2758C880}"/>
          </ac:spMkLst>
        </pc:spChg>
        <pc:spChg chg="mod">
          <ac:chgData name="Diego Mariano" userId="c5bc56b00d061272" providerId="LiveId" clId="{A3811DA3-D0C8-3B46-B552-D5535FFF9D6A}" dt="2025-07-08T01:31:40.651" v="148" actId="20577"/>
          <ac:spMkLst>
            <pc:docMk/>
            <pc:sldMk cId="857363254" sldId="257"/>
            <ac:spMk id="3" creationId="{F3CCB3B9-8AC5-23D6-7A68-F77C59278448}"/>
          </ac:spMkLst>
        </pc:spChg>
        <pc:picChg chg="del">
          <ac:chgData name="Diego Mariano" userId="c5bc56b00d061272" providerId="LiveId" clId="{A3811DA3-D0C8-3B46-B552-D5535FFF9D6A}" dt="2025-07-08T01:31:02.784" v="0" actId="478"/>
          <ac:picMkLst>
            <pc:docMk/>
            <pc:sldMk cId="857363254" sldId="257"/>
            <ac:picMk id="4" creationId="{64FAE99C-B92F-5A39-51DF-313E07509464}"/>
          </ac:picMkLst>
        </pc:picChg>
        <pc:picChg chg="add mod">
          <ac:chgData name="Diego Mariano" userId="c5bc56b00d061272" providerId="LiveId" clId="{A3811DA3-D0C8-3B46-B552-D5535FFF9D6A}" dt="2025-07-08T01:33:17.501" v="214" actId="1076"/>
          <ac:picMkLst>
            <pc:docMk/>
            <pc:sldMk cId="857363254" sldId="257"/>
            <ac:picMk id="5" creationId="{CC4BEF92-4617-F785-168C-216FF8ACD1C1}"/>
          </ac:picMkLst>
        </pc:picChg>
      </pc:sldChg>
      <pc:sldChg chg="modSp mod">
        <pc:chgData name="Diego Mariano" userId="c5bc56b00d061272" providerId="LiveId" clId="{A3811DA3-D0C8-3B46-B552-D5535FFF9D6A}" dt="2025-07-08T11:44:47.611" v="919" actId="20577"/>
        <pc:sldMkLst>
          <pc:docMk/>
          <pc:sldMk cId="1087946511" sldId="258"/>
        </pc:sldMkLst>
        <pc:spChg chg="mod">
          <ac:chgData name="Diego Mariano" userId="c5bc56b00d061272" providerId="LiveId" clId="{A3811DA3-D0C8-3B46-B552-D5535FFF9D6A}" dt="2025-07-08T11:43:12.991" v="803" actId="20577"/>
          <ac:spMkLst>
            <pc:docMk/>
            <pc:sldMk cId="1087946511" sldId="258"/>
            <ac:spMk id="2" creationId="{B3379157-63CA-7084-DA01-82AF28762ABD}"/>
          </ac:spMkLst>
        </pc:spChg>
        <pc:spChg chg="mod">
          <ac:chgData name="Diego Mariano" userId="c5bc56b00d061272" providerId="LiveId" clId="{A3811DA3-D0C8-3B46-B552-D5535FFF9D6A}" dt="2025-07-08T11:44:47.611" v="919" actId="20577"/>
          <ac:spMkLst>
            <pc:docMk/>
            <pc:sldMk cId="1087946511" sldId="258"/>
            <ac:spMk id="3" creationId="{F379531B-554C-53BB-ADED-E3CC11B332D9}"/>
          </ac:spMkLst>
        </pc:spChg>
        <pc:picChg chg="mod">
          <ac:chgData name="Diego Mariano" userId="c5bc56b00d061272" providerId="LiveId" clId="{A3811DA3-D0C8-3B46-B552-D5535FFF9D6A}" dt="2025-07-08T11:43:07.162" v="782" actId="1076"/>
          <ac:picMkLst>
            <pc:docMk/>
            <pc:sldMk cId="1087946511" sldId="258"/>
            <ac:picMk id="4" creationId="{ADF44382-4302-A44D-C282-3398930A9B1A}"/>
          </ac:picMkLst>
        </pc:picChg>
      </pc:sldChg>
      <pc:sldChg chg="modSp mod ord">
        <pc:chgData name="Diego Mariano" userId="c5bc56b00d061272" providerId="LiveId" clId="{A3811DA3-D0C8-3B46-B552-D5535FFF9D6A}" dt="2025-07-08T11:53:44.783" v="1189" actId="20578"/>
        <pc:sldMkLst>
          <pc:docMk/>
          <pc:sldMk cId="3260549726" sldId="259"/>
        </pc:sldMkLst>
        <pc:spChg chg="mod">
          <ac:chgData name="Diego Mariano" userId="c5bc56b00d061272" providerId="LiveId" clId="{A3811DA3-D0C8-3B46-B552-D5535FFF9D6A}" dt="2025-07-08T11:50:30.514" v="1058" actId="20577"/>
          <ac:spMkLst>
            <pc:docMk/>
            <pc:sldMk cId="3260549726" sldId="259"/>
            <ac:spMk id="2" creationId="{A4A02EFC-5107-C4B9-EA01-44FEA61EFC5B}"/>
          </ac:spMkLst>
        </pc:spChg>
        <pc:picChg chg="mod">
          <ac:chgData name="Diego Mariano" userId="c5bc56b00d061272" providerId="LiveId" clId="{A3811DA3-D0C8-3B46-B552-D5535FFF9D6A}" dt="2025-07-08T11:50:27.699" v="1049" actId="1076"/>
          <ac:picMkLst>
            <pc:docMk/>
            <pc:sldMk cId="3260549726" sldId="259"/>
            <ac:picMk id="4" creationId="{92D7AD9C-D011-910D-3E4F-1514B6756A35}"/>
          </ac:picMkLst>
        </pc:picChg>
      </pc:sldChg>
      <pc:sldChg chg="addSp delSp modSp mod ord">
        <pc:chgData name="Diego Mariano" userId="c5bc56b00d061272" providerId="LiveId" clId="{A3811DA3-D0C8-3B46-B552-D5535FFF9D6A}" dt="2025-07-08T12:02:54.283" v="1393" actId="1076"/>
        <pc:sldMkLst>
          <pc:docMk/>
          <pc:sldMk cId="833303926" sldId="262"/>
        </pc:sldMkLst>
        <pc:spChg chg="mod">
          <ac:chgData name="Diego Mariano" userId="c5bc56b00d061272" providerId="LiveId" clId="{A3811DA3-D0C8-3B46-B552-D5535FFF9D6A}" dt="2025-07-08T11:30:54.894" v="398" actId="114"/>
          <ac:spMkLst>
            <pc:docMk/>
            <pc:sldMk cId="833303926" sldId="262"/>
            <ac:spMk id="2" creationId="{376BB130-E75D-D5A7-5554-5FEFF4004113}"/>
          </ac:spMkLst>
        </pc:spChg>
        <pc:spChg chg="mod">
          <ac:chgData name="Diego Mariano" userId="c5bc56b00d061272" providerId="LiveId" clId="{A3811DA3-D0C8-3B46-B552-D5535FFF9D6A}" dt="2025-07-08T12:02:54.283" v="1393" actId="1076"/>
          <ac:spMkLst>
            <pc:docMk/>
            <pc:sldMk cId="833303926" sldId="262"/>
            <ac:spMk id="3" creationId="{B976FE21-F257-9913-DEF4-DF951C5C804C}"/>
          </ac:spMkLst>
        </pc:spChg>
        <pc:picChg chg="del">
          <ac:chgData name="Diego Mariano" userId="c5bc56b00d061272" providerId="LiveId" clId="{A3811DA3-D0C8-3B46-B552-D5535FFF9D6A}" dt="2025-07-08T11:30:42.268" v="363" actId="478"/>
          <ac:picMkLst>
            <pc:docMk/>
            <pc:sldMk cId="833303926" sldId="262"/>
            <ac:picMk id="4" creationId="{C733A630-E180-26AB-5B6D-7CDDA4B1D5F9}"/>
          </ac:picMkLst>
        </pc:picChg>
        <pc:picChg chg="add mod">
          <ac:chgData name="Diego Mariano" userId="c5bc56b00d061272" providerId="LiveId" clId="{A3811DA3-D0C8-3B46-B552-D5535FFF9D6A}" dt="2025-07-08T12:01:38.490" v="1320" actId="1076"/>
          <ac:picMkLst>
            <pc:docMk/>
            <pc:sldMk cId="833303926" sldId="262"/>
            <ac:picMk id="5" creationId="{B1FF5641-BB2E-E3E7-1EC7-80C705A6BAE5}"/>
          </ac:picMkLst>
        </pc:picChg>
      </pc:sldChg>
      <pc:sldChg chg="addSp modSp mod">
        <pc:chgData name="Diego Mariano" userId="c5bc56b00d061272" providerId="LiveId" clId="{A3811DA3-D0C8-3B46-B552-D5535FFF9D6A}" dt="2025-07-08T12:09:01.162" v="1459" actId="20577"/>
        <pc:sldMkLst>
          <pc:docMk/>
          <pc:sldMk cId="391573315" sldId="263"/>
        </pc:sldMkLst>
        <pc:spChg chg="mod">
          <ac:chgData name="Diego Mariano" userId="c5bc56b00d061272" providerId="LiveId" clId="{A3811DA3-D0C8-3B46-B552-D5535FFF9D6A}" dt="2025-07-08T12:09:01.162" v="1459" actId="20577"/>
          <ac:spMkLst>
            <pc:docMk/>
            <pc:sldMk cId="391573315" sldId="263"/>
            <ac:spMk id="2" creationId="{08B9D198-B299-25BC-5338-7D82EEA480B8}"/>
          </ac:spMkLst>
        </pc:spChg>
        <pc:picChg chg="mod">
          <ac:chgData name="Diego Mariano" userId="c5bc56b00d061272" providerId="LiveId" clId="{A3811DA3-D0C8-3B46-B552-D5535FFF9D6A}" dt="2025-07-08T12:08:56.998" v="1440" actId="1076"/>
          <ac:picMkLst>
            <pc:docMk/>
            <pc:sldMk cId="391573315" sldId="263"/>
            <ac:picMk id="4" creationId="{255DF76B-AE4B-8EB0-7AAB-56E14463E52D}"/>
          </ac:picMkLst>
        </pc:picChg>
        <pc:picChg chg="add mod">
          <ac:chgData name="Diego Mariano" userId="c5bc56b00d061272" providerId="LiveId" clId="{A3811DA3-D0C8-3B46-B552-D5535FFF9D6A}" dt="2025-07-08T12:08:49.716" v="1438" actId="14100"/>
          <ac:picMkLst>
            <pc:docMk/>
            <pc:sldMk cId="391573315" sldId="263"/>
            <ac:picMk id="5" creationId="{69A6FBED-3BAA-D905-5349-111029FE0B8D}"/>
          </ac:picMkLst>
        </pc:picChg>
      </pc:sldChg>
      <pc:sldChg chg="delSp del mod">
        <pc:chgData name="Diego Mariano" userId="c5bc56b00d061272" providerId="LiveId" clId="{A3811DA3-D0C8-3B46-B552-D5535FFF9D6A}" dt="2025-07-08T12:09:03.614" v="1460" actId="2696"/>
        <pc:sldMkLst>
          <pc:docMk/>
          <pc:sldMk cId="3980434315" sldId="264"/>
        </pc:sldMkLst>
        <pc:picChg chg="del">
          <ac:chgData name="Diego Mariano" userId="c5bc56b00d061272" providerId="LiveId" clId="{A3811DA3-D0C8-3B46-B552-D5535FFF9D6A}" dt="2025-07-08T12:08:40.990" v="1434" actId="21"/>
          <ac:picMkLst>
            <pc:docMk/>
            <pc:sldMk cId="3980434315" sldId="264"/>
            <ac:picMk id="4" creationId="{59C28BA3-31C7-3537-AD49-AD59F08268C0}"/>
          </ac:picMkLst>
        </pc:picChg>
      </pc:sldChg>
      <pc:sldChg chg="delSp modSp mod ord">
        <pc:chgData name="Diego Mariano" userId="c5bc56b00d061272" providerId="LiveId" clId="{A3811DA3-D0C8-3B46-B552-D5535FFF9D6A}" dt="2025-07-08T11:51:01.560" v="1092" actId="114"/>
        <pc:sldMkLst>
          <pc:docMk/>
          <pc:sldMk cId="1826750025" sldId="265"/>
        </pc:sldMkLst>
        <pc:spChg chg="mod">
          <ac:chgData name="Diego Mariano" userId="c5bc56b00d061272" providerId="LiveId" clId="{A3811DA3-D0C8-3B46-B552-D5535FFF9D6A}" dt="2025-07-08T11:51:01.560" v="1092" actId="114"/>
          <ac:spMkLst>
            <pc:docMk/>
            <pc:sldMk cId="1826750025" sldId="265"/>
            <ac:spMk id="2" creationId="{046A791E-2A8F-4016-B538-2E7001BBC4B3}"/>
          </ac:spMkLst>
        </pc:spChg>
        <pc:spChg chg="mod">
          <ac:chgData name="Diego Mariano" userId="c5bc56b00d061272" providerId="LiveId" clId="{A3811DA3-D0C8-3B46-B552-D5535FFF9D6A}" dt="2025-07-08T11:45:56.290" v="979" actId="114"/>
          <ac:spMkLst>
            <pc:docMk/>
            <pc:sldMk cId="1826750025" sldId="265"/>
            <ac:spMk id="3" creationId="{6EEAFDB2-DAF9-3889-7059-A556E0E0CDD8}"/>
          </ac:spMkLst>
        </pc:spChg>
        <pc:picChg chg="del">
          <ac:chgData name="Diego Mariano" userId="c5bc56b00d061272" providerId="LiveId" clId="{A3811DA3-D0C8-3B46-B552-D5535FFF9D6A}" dt="2025-07-08T11:44:52.276" v="920" actId="478"/>
          <ac:picMkLst>
            <pc:docMk/>
            <pc:sldMk cId="1826750025" sldId="265"/>
            <ac:picMk id="4" creationId="{99A53426-DB3C-DEE8-B87C-5A20B87E9BC6}"/>
          </ac:picMkLst>
        </pc:picChg>
        <pc:picChg chg="mod">
          <ac:chgData name="Diego Mariano" userId="c5bc56b00d061272" providerId="LiveId" clId="{A3811DA3-D0C8-3B46-B552-D5535FFF9D6A}" dt="2025-07-08T11:46:02.279" v="981" actId="1076"/>
          <ac:picMkLst>
            <pc:docMk/>
            <pc:sldMk cId="1826750025" sldId="265"/>
            <ac:picMk id="5" creationId="{6EE5C163-1992-48C7-F9F7-6969EE8709F5}"/>
          </ac:picMkLst>
        </pc:picChg>
        <pc:picChg chg="mod modCrop">
          <ac:chgData name="Diego Mariano" userId="c5bc56b00d061272" providerId="LiveId" clId="{A3811DA3-D0C8-3B46-B552-D5535FFF9D6A}" dt="2025-07-08T11:45:26.427" v="928" actId="1076"/>
          <ac:picMkLst>
            <pc:docMk/>
            <pc:sldMk cId="1826750025" sldId="265"/>
            <ac:picMk id="6" creationId="{C958B282-EEDD-4A84-4A6F-18A516B683D9}"/>
          </ac:picMkLst>
        </pc:picChg>
      </pc:sldChg>
      <pc:sldChg chg="addSp modSp mod">
        <pc:chgData name="Diego Mariano" userId="c5bc56b00d061272" providerId="LiveId" clId="{A3811DA3-D0C8-3B46-B552-D5535FFF9D6A}" dt="2025-07-08T11:56:15.657" v="1196" actId="1076"/>
        <pc:sldMkLst>
          <pc:docMk/>
          <pc:sldMk cId="397099523" sldId="267"/>
        </pc:sldMkLst>
        <pc:spChg chg="mod">
          <ac:chgData name="Diego Mariano" userId="c5bc56b00d061272" providerId="LiveId" clId="{A3811DA3-D0C8-3B46-B552-D5535FFF9D6A}" dt="2025-07-08T11:56:12.223" v="1195" actId="20577"/>
          <ac:spMkLst>
            <pc:docMk/>
            <pc:sldMk cId="397099523" sldId="267"/>
            <ac:spMk id="3" creationId="{51F89DED-B7F0-2460-1F9F-32E3A52D2576}"/>
          </ac:spMkLst>
        </pc:spChg>
        <pc:picChg chg="add mod">
          <ac:chgData name="Diego Mariano" userId="c5bc56b00d061272" providerId="LiveId" clId="{A3811DA3-D0C8-3B46-B552-D5535FFF9D6A}" dt="2025-07-08T11:56:15.657" v="1196" actId="1076"/>
          <ac:picMkLst>
            <pc:docMk/>
            <pc:sldMk cId="397099523" sldId="267"/>
            <ac:picMk id="5" creationId="{2A34BB75-B455-9266-1878-E988E3C3F9DA}"/>
          </ac:picMkLst>
        </pc:picChg>
      </pc:sldChg>
      <pc:sldChg chg="ord">
        <pc:chgData name="Diego Mariano" userId="c5bc56b00d061272" providerId="LiveId" clId="{A3811DA3-D0C8-3B46-B552-D5535FFF9D6A}" dt="2025-07-08T11:54:15.614" v="1190" actId="20578"/>
        <pc:sldMkLst>
          <pc:docMk/>
          <pc:sldMk cId="1885309540" sldId="268"/>
        </pc:sldMkLst>
      </pc:sldChg>
      <pc:sldChg chg="addSp modSp new mod">
        <pc:chgData name="Diego Mariano" userId="c5bc56b00d061272" providerId="LiveId" clId="{A3811DA3-D0C8-3B46-B552-D5535FFF9D6A}" dt="2025-07-08T11:53:20.009" v="1188" actId="1582"/>
        <pc:sldMkLst>
          <pc:docMk/>
          <pc:sldMk cId="1948885488" sldId="269"/>
        </pc:sldMkLst>
        <pc:spChg chg="mod">
          <ac:chgData name="Diego Mariano" userId="c5bc56b00d061272" providerId="LiveId" clId="{A3811DA3-D0C8-3B46-B552-D5535FFF9D6A}" dt="2025-07-08T01:31:50.132" v="159" actId="20577"/>
          <ac:spMkLst>
            <pc:docMk/>
            <pc:sldMk cId="1948885488" sldId="269"/>
            <ac:spMk id="2" creationId="{87216704-7AA1-4DDF-EE6A-DA41AB46DD1C}"/>
          </ac:spMkLst>
        </pc:spChg>
        <pc:spChg chg="mod">
          <ac:chgData name="Diego Mariano" userId="c5bc56b00d061272" providerId="LiveId" clId="{A3811DA3-D0C8-3B46-B552-D5535FFF9D6A}" dt="2025-07-08T11:52:56.825" v="1173" actId="27636"/>
          <ac:spMkLst>
            <pc:docMk/>
            <pc:sldMk cId="1948885488" sldId="269"/>
            <ac:spMk id="3" creationId="{B4995503-60B4-CA1F-8979-C75F6CA5112C}"/>
          </ac:spMkLst>
        </pc:spChg>
        <pc:spChg chg="add mod">
          <ac:chgData name="Diego Mariano" userId="c5bc56b00d061272" providerId="LiveId" clId="{A3811DA3-D0C8-3B46-B552-D5535FFF9D6A}" dt="2025-07-08T11:53:20.009" v="1188" actId="1582"/>
          <ac:spMkLst>
            <pc:docMk/>
            <pc:sldMk cId="1948885488" sldId="269"/>
            <ac:spMk id="5" creationId="{CE1D45EF-5947-A0A7-5DEB-C5CC692FF941}"/>
          </ac:spMkLst>
        </pc:spChg>
        <pc:picChg chg="add mod">
          <ac:chgData name="Diego Mariano" userId="c5bc56b00d061272" providerId="LiveId" clId="{A3811DA3-D0C8-3B46-B552-D5535FFF9D6A}" dt="2025-07-08T11:51:16.914" v="1103"/>
          <ac:picMkLst>
            <pc:docMk/>
            <pc:sldMk cId="1948885488" sldId="269"/>
            <ac:picMk id="4" creationId="{8CEC6958-7CCF-3D63-FFCD-E0BB523E096A}"/>
          </ac:picMkLst>
        </pc:picChg>
      </pc:sldChg>
      <pc:sldChg chg="addSp modSp new mod">
        <pc:chgData name="Diego Mariano" userId="c5bc56b00d061272" providerId="LiveId" clId="{A3811DA3-D0C8-3B46-B552-D5535FFF9D6A}" dt="2025-07-08T11:33:23.750" v="413" actId="1076"/>
        <pc:sldMkLst>
          <pc:docMk/>
          <pc:sldMk cId="3419834841" sldId="270"/>
        </pc:sldMkLst>
        <pc:spChg chg="mod">
          <ac:chgData name="Diego Mariano" userId="c5bc56b00d061272" providerId="LiveId" clId="{A3811DA3-D0C8-3B46-B552-D5535FFF9D6A}" dt="2025-07-08T01:33:43.480" v="228" actId="20577"/>
          <ac:spMkLst>
            <pc:docMk/>
            <pc:sldMk cId="3419834841" sldId="270"/>
            <ac:spMk id="2" creationId="{CAE4621E-8B3D-E449-9FFE-AE335FF56299}"/>
          </ac:spMkLst>
        </pc:spChg>
        <pc:picChg chg="add mod">
          <ac:chgData name="Diego Mariano" userId="c5bc56b00d061272" providerId="LiveId" clId="{A3811DA3-D0C8-3B46-B552-D5535FFF9D6A}" dt="2025-07-08T11:33:23.750" v="413" actId="1076"/>
          <ac:picMkLst>
            <pc:docMk/>
            <pc:sldMk cId="3419834841" sldId="270"/>
            <ac:picMk id="4" creationId="{771792AD-C0DB-1B46-44F9-AFA8367435BB}"/>
          </ac:picMkLst>
        </pc:picChg>
      </pc:sldChg>
      <pc:sldChg chg="addSp delSp modSp new mod">
        <pc:chgData name="Diego Mariano" userId="c5bc56b00d061272" providerId="LiveId" clId="{A3811DA3-D0C8-3B46-B552-D5535FFF9D6A}" dt="2025-07-08T11:28:07.501" v="306" actId="478"/>
        <pc:sldMkLst>
          <pc:docMk/>
          <pc:sldMk cId="3773291666" sldId="271"/>
        </pc:sldMkLst>
        <pc:spChg chg="mod">
          <ac:chgData name="Diego Mariano" userId="c5bc56b00d061272" providerId="LiveId" clId="{A3811DA3-D0C8-3B46-B552-D5535FFF9D6A}" dt="2025-07-08T11:27:11.881" v="255" actId="20577"/>
          <ac:spMkLst>
            <pc:docMk/>
            <pc:sldMk cId="3773291666" sldId="271"/>
            <ac:spMk id="2" creationId="{0314E879-EFF8-3CF8-8AE9-9F73B069B0D8}"/>
          </ac:spMkLst>
        </pc:spChg>
        <pc:spChg chg="del">
          <ac:chgData name="Diego Mariano" userId="c5bc56b00d061272" providerId="LiveId" clId="{A3811DA3-D0C8-3B46-B552-D5535FFF9D6A}" dt="2025-07-08T11:28:07.501" v="306" actId="478"/>
          <ac:spMkLst>
            <pc:docMk/>
            <pc:sldMk cId="3773291666" sldId="271"/>
            <ac:spMk id="3" creationId="{B9433F9A-AD5F-3E6A-9198-E9259459007A}"/>
          </ac:spMkLst>
        </pc:spChg>
        <pc:spChg chg="add mod">
          <ac:chgData name="Diego Mariano" userId="c5bc56b00d061272" providerId="LiveId" clId="{A3811DA3-D0C8-3B46-B552-D5535FFF9D6A}" dt="2025-07-08T11:28:04.211" v="305" actId="14100"/>
          <ac:spMkLst>
            <pc:docMk/>
            <pc:sldMk cId="3773291666" sldId="271"/>
            <ac:spMk id="7" creationId="{821E5824-3799-5CA1-9EF9-50C84D5E1366}"/>
          </ac:spMkLst>
        </pc:spChg>
        <pc:graphicFrameChg chg="add mod">
          <ac:chgData name="Diego Mariano" userId="c5bc56b00d061272" providerId="LiveId" clId="{A3811DA3-D0C8-3B46-B552-D5535FFF9D6A}" dt="2025-07-08T11:27:23.379" v="257"/>
          <ac:graphicFrameMkLst>
            <pc:docMk/>
            <pc:sldMk cId="3773291666" sldId="271"/>
            <ac:graphicFrameMk id="4" creationId="{ED6286AA-A94A-2FC5-40E2-0B72EDD9587C}"/>
          </ac:graphicFrameMkLst>
        </pc:graphicFrameChg>
        <pc:graphicFrameChg chg="add mod">
          <ac:chgData name="Diego Mariano" userId="c5bc56b00d061272" providerId="LiveId" clId="{A3811DA3-D0C8-3B46-B552-D5535FFF9D6A}" dt="2025-07-08T11:27:30.751" v="261" actId="1076"/>
          <ac:graphicFrameMkLst>
            <pc:docMk/>
            <pc:sldMk cId="3773291666" sldId="271"/>
            <ac:graphicFrameMk id="5" creationId="{5C6B55CA-3E72-DBDA-2DE0-9D570F1318FB}"/>
          </ac:graphicFrameMkLst>
        </pc:graphicFrameChg>
      </pc:sldChg>
      <pc:sldChg chg="addSp delSp modSp new mod setBg">
        <pc:chgData name="Diego Mariano" userId="c5bc56b00d061272" providerId="LiveId" clId="{A3811DA3-D0C8-3B46-B552-D5535FFF9D6A}" dt="2025-07-08T11:36:00.230" v="603"/>
        <pc:sldMkLst>
          <pc:docMk/>
          <pc:sldMk cId="1698501575" sldId="272"/>
        </pc:sldMkLst>
        <pc:spChg chg="mod">
          <ac:chgData name="Diego Mariano" userId="c5bc56b00d061272" providerId="LiveId" clId="{A3811DA3-D0C8-3B46-B552-D5535FFF9D6A}" dt="2025-07-08T11:33:36.494" v="422" actId="20577"/>
          <ac:spMkLst>
            <pc:docMk/>
            <pc:sldMk cId="1698501575" sldId="272"/>
            <ac:spMk id="2" creationId="{90EA085F-2633-18DE-A5C3-8CAF18DF3CE4}"/>
          </ac:spMkLst>
        </pc:spChg>
        <pc:spChg chg="del">
          <ac:chgData name="Diego Mariano" userId="c5bc56b00d061272" providerId="LiveId" clId="{A3811DA3-D0C8-3B46-B552-D5535FFF9D6A}" dt="2025-07-08T11:29:18.358" v="352" actId="478"/>
          <ac:spMkLst>
            <pc:docMk/>
            <pc:sldMk cId="1698501575" sldId="272"/>
            <ac:spMk id="3" creationId="{E3EBA7C1-3705-7443-B840-765A844CF50C}"/>
          </ac:spMkLst>
        </pc:spChg>
        <pc:spChg chg="add del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9" creationId="{BACC6370-2D7E-4714-9D71-7542949D7D5D}"/>
          </ac:spMkLst>
        </pc:spChg>
        <pc:spChg chg="add del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11" creationId="{F68B3F68-107C-434F-AA38-110D5EA91B85}"/>
          </ac:spMkLst>
        </pc:spChg>
        <pc:spChg chg="add del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13" creationId="{AAD0DBB9-1A4B-4391-81D4-CB19F9AB918A}"/>
          </ac:spMkLst>
        </pc:spChg>
        <pc:spChg chg="add del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15" creationId="{063BBA22-50EA-4C4D-BE05-F1CE4E63AA56}"/>
          </ac:spMkLst>
        </pc:spChg>
        <pc:spChg chg="add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20" creationId="{BACC6370-2D7E-4714-9D71-7542949D7D5D}"/>
          </ac:spMkLst>
        </pc:spChg>
        <pc:spChg chg="add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22" creationId="{F68B3F68-107C-434F-AA38-110D5EA91B85}"/>
          </ac:spMkLst>
        </pc:spChg>
        <pc:spChg chg="add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24" creationId="{AAD0DBB9-1A4B-4391-81D4-CB19F9AB918A}"/>
          </ac:spMkLst>
        </pc:spChg>
        <pc:spChg chg="add">
          <ac:chgData name="Diego Mariano" userId="c5bc56b00d061272" providerId="LiveId" clId="{A3811DA3-D0C8-3B46-B552-D5535FFF9D6A}" dt="2025-07-08T11:35:26.901" v="598" actId="26606"/>
          <ac:spMkLst>
            <pc:docMk/>
            <pc:sldMk cId="1698501575" sldId="272"/>
            <ac:spMk id="26" creationId="{063BBA22-50EA-4C4D-BE05-F1CE4E63AA56}"/>
          </ac:spMkLst>
        </pc:spChg>
        <pc:graphicFrameChg chg="add mod modGraphic">
          <ac:chgData name="Diego Mariano" userId="c5bc56b00d061272" providerId="LiveId" clId="{A3811DA3-D0C8-3B46-B552-D5535FFF9D6A}" dt="2025-07-08T11:36:00.230" v="603"/>
          <ac:graphicFrameMkLst>
            <pc:docMk/>
            <pc:sldMk cId="1698501575" sldId="272"/>
            <ac:graphicFrameMk id="4" creationId="{E9600667-49ED-97F3-4344-E21DAF547882}"/>
          </ac:graphicFrameMkLst>
        </pc:graphicFrameChg>
      </pc:sldChg>
      <pc:sldChg chg="addSp modSp new mod ord">
        <pc:chgData name="Diego Mariano" userId="c5bc56b00d061272" providerId="LiveId" clId="{A3811DA3-D0C8-3B46-B552-D5535FFF9D6A}" dt="2025-07-08T15:48:15.688" v="1465" actId="1076"/>
        <pc:sldMkLst>
          <pc:docMk/>
          <pc:sldMk cId="2274677973" sldId="273"/>
        </pc:sldMkLst>
        <pc:spChg chg="add mod">
          <ac:chgData name="Diego Mariano" userId="c5bc56b00d061272" providerId="LiveId" clId="{A3811DA3-D0C8-3B46-B552-D5535FFF9D6A}" dt="2025-07-08T11:29:42.991" v="355" actId="1076"/>
          <ac:spMkLst>
            <pc:docMk/>
            <pc:sldMk cId="2274677973" sldId="273"/>
            <ac:spMk id="4" creationId="{11EB3759-9303-14F4-08B4-E13B77C9FBF0}"/>
          </ac:spMkLst>
        </pc:spChg>
        <pc:spChg chg="add mod">
          <ac:chgData name="Diego Mariano" userId="c5bc56b00d061272" providerId="LiveId" clId="{A3811DA3-D0C8-3B46-B552-D5535FFF9D6A}" dt="2025-07-08T11:29:51.811" v="358" actId="1076"/>
          <ac:spMkLst>
            <pc:docMk/>
            <pc:sldMk cId="2274677973" sldId="273"/>
            <ac:spMk id="5" creationId="{30D91063-8AD7-2F9E-2384-DBE546622478}"/>
          </ac:spMkLst>
        </pc:spChg>
        <pc:spChg chg="add mod">
          <ac:chgData name="Diego Mariano" userId="c5bc56b00d061272" providerId="LiveId" clId="{A3811DA3-D0C8-3B46-B552-D5535FFF9D6A}" dt="2025-07-08T15:48:15.688" v="1465" actId="1076"/>
          <ac:spMkLst>
            <pc:docMk/>
            <pc:sldMk cId="2274677973" sldId="273"/>
            <ac:spMk id="6" creationId="{20B51E4C-DD0B-4621-AC3D-43BB0FE58AE1}"/>
          </ac:spMkLst>
        </pc:spChg>
        <pc:picChg chg="add mod">
          <ac:chgData name="Diego Mariano" userId="c5bc56b00d061272" providerId="LiveId" clId="{A3811DA3-D0C8-3B46-B552-D5535FFF9D6A}" dt="2025-07-08T11:30:02.224" v="362" actId="1076"/>
          <ac:picMkLst>
            <pc:docMk/>
            <pc:sldMk cId="2274677973" sldId="273"/>
            <ac:picMk id="1025" creationId="{2951E290-674C-AC10-1B4D-BC5ECDEE9385}"/>
          </ac:picMkLst>
        </pc:picChg>
      </pc:sldChg>
      <pc:sldChg chg="addSp modSp new mod">
        <pc:chgData name="Diego Mariano" userId="c5bc56b00d061272" providerId="LiveId" clId="{A3811DA3-D0C8-3B46-B552-D5535FFF9D6A}" dt="2025-07-08T11:31:16.368" v="403" actId="1076"/>
        <pc:sldMkLst>
          <pc:docMk/>
          <pc:sldMk cId="3486580862" sldId="274"/>
        </pc:sldMkLst>
        <pc:picChg chg="add mod">
          <ac:chgData name="Diego Mariano" userId="c5bc56b00d061272" providerId="LiveId" clId="{A3811DA3-D0C8-3B46-B552-D5535FFF9D6A}" dt="2025-07-08T11:31:16.368" v="403" actId="1076"/>
          <ac:picMkLst>
            <pc:docMk/>
            <pc:sldMk cId="3486580862" sldId="274"/>
            <ac:picMk id="4" creationId="{138FD9B4-3073-332D-FAF8-1961B61CD912}"/>
          </ac:picMkLst>
        </pc:picChg>
      </pc:sldChg>
      <pc:sldChg chg="addSp delSp modSp new mod ord">
        <pc:chgData name="Diego Mariano" userId="c5bc56b00d061272" providerId="LiveId" clId="{A3811DA3-D0C8-3B46-B552-D5535FFF9D6A}" dt="2025-07-08T16:03:31.600" v="1712" actId="1076"/>
        <pc:sldMkLst>
          <pc:docMk/>
          <pc:sldMk cId="2299291939" sldId="275"/>
        </pc:sldMkLst>
        <pc:spChg chg="add mod">
          <ac:chgData name="Diego Mariano" userId="c5bc56b00d061272" providerId="LiveId" clId="{A3811DA3-D0C8-3B46-B552-D5535FFF9D6A}" dt="2025-07-08T11:31:54.737" v="410" actId="1076"/>
          <ac:spMkLst>
            <pc:docMk/>
            <pc:sldMk cId="2299291939" sldId="275"/>
            <ac:spMk id="5" creationId="{72B76E62-F99C-3E43-F67C-E7AE2A015BA8}"/>
          </ac:spMkLst>
        </pc:spChg>
        <pc:spChg chg="add del mod">
          <ac:chgData name="Diego Mariano" userId="c5bc56b00d061272" providerId="LiveId" clId="{A3811DA3-D0C8-3B46-B552-D5535FFF9D6A}" dt="2025-07-08T11:58:32.802" v="1208" actId="478"/>
          <ac:spMkLst>
            <pc:docMk/>
            <pc:sldMk cId="2299291939" sldId="275"/>
            <ac:spMk id="6" creationId="{0B846516-123F-07E7-C1FC-90E9C6E2C607}"/>
          </ac:spMkLst>
        </pc:spChg>
        <pc:spChg chg="add del mod">
          <ac:chgData name="Diego Mariano" userId="c5bc56b00d061272" providerId="LiveId" clId="{A3811DA3-D0C8-3B46-B552-D5535FFF9D6A}" dt="2025-07-08T11:58:35.086" v="1209" actId="478"/>
          <ac:spMkLst>
            <pc:docMk/>
            <pc:sldMk cId="2299291939" sldId="275"/>
            <ac:spMk id="7" creationId="{F1A7CC03-4A7D-7001-22D3-C8BC661A4ECF}"/>
          </ac:spMkLst>
        </pc:spChg>
        <pc:spChg chg="add mod">
          <ac:chgData name="Diego Mariano" userId="c5bc56b00d061272" providerId="LiveId" clId="{A3811DA3-D0C8-3B46-B552-D5535FFF9D6A}" dt="2025-07-08T16:03:31.600" v="1712" actId="1076"/>
          <ac:spMkLst>
            <pc:docMk/>
            <pc:sldMk cId="2299291939" sldId="275"/>
            <ac:spMk id="8" creationId="{A313C9F5-B28A-FC04-8CE6-490E6DFC04E2}"/>
          </ac:spMkLst>
        </pc:spChg>
        <pc:picChg chg="add mod">
          <ac:chgData name="Diego Mariano" userId="c5bc56b00d061272" providerId="LiveId" clId="{A3811DA3-D0C8-3B46-B552-D5535FFF9D6A}" dt="2025-07-08T11:31:46.031" v="407" actId="14100"/>
          <ac:picMkLst>
            <pc:docMk/>
            <pc:sldMk cId="2299291939" sldId="275"/>
            <ac:picMk id="4" creationId="{14667AA8-E9D2-1EC6-4C35-488D62A06657}"/>
          </ac:picMkLst>
        </pc:picChg>
      </pc:sldChg>
      <pc:sldChg chg="addSp delSp modSp new mod">
        <pc:chgData name="Diego Mariano" userId="c5bc56b00d061272" providerId="LiveId" clId="{A3811DA3-D0C8-3B46-B552-D5535FFF9D6A}" dt="2025-07-08T16:02:19.712" v="1654" actId="1076"/>
        <pc:sldMkLst>
          <pc:docMk/>
          <pc:sldMk cId="2074630552" sldId="276"/>
        </pc:sldMkLst>
        <pc:spChg chg="mod">
          <ac:chgData name="Diego Mariano" userId="c5bc56b00d061272" providerId="LiveId" clId="{A3811DA3-D0C8-3B46-B552-D5535FFF9D6A}" dt="2025-07-08T11:39:56.651" v="645" actId="20577"/>
          <ac:spMkLst>
            <pc:docMk/>
            <pc:sldMk cId="2074630552" sldId="276"/>
            <ac:spMk id="2" creationId="{00DE2B4C-3D9F-F636-E727-74FC859C7D85}"/>
          </ac:spMkLst>
        </pc:spChg>
        <pc:spChg chg="del">
          <ac:chgData name="Diego Mariano" userId="c5bc56b00d061272" providerId="LiveId" clId="{A3811DA3-D0C8-3B46-B552-D5535FFF9D6A}" dt="2025-07-08T11:39:18.354" v="605"/>
          <ac:spMkLst>
            <pc:docMk/>
            <pc:sldMk cId="2074630552" sldId="276"/>
            <ac:spMk id="3" creationId="{08A58935-5228-2A34-8B15-A4307C581ADE}"/>
          </ac:spMkLst>
        </pc:spChg>
        <pc:spChg chg="add mod">
          <ac:chgData name="Diego Mariano" userId="c5bc56b00d061272" providerId="LiveId" clId="{A3811DA3-D0C8-3B46-B552-D5535FFF9D6A}" dt="2025-07-08T16:02:19.712" v="1654" actId="1076"/>
          <ac:spMkLst>
            <pc:docMk/>
            <pc:sldMk cId="2074630552" sldId="276"/>
            <ac:spMk id="8" creationId="{F398A574-500C-2134-8E0E-6B173DFD731A}"/>
          </ac:spMkLst>
        </pc:spChg>
        <pc:picChg chg="add mod">
          <ac:chgData name="Diego Mariano" userId="c5bc56b00d061272" providerId="LiveId" clId="{A3811DA3-D0C8-3B46-B552-D5535FFF9D6A}" dt="2025-07-08T11:39:50.670" v="620" actId="1076"/>
          <ac:picMkLst>
            <pc:docMk/>
            <pc:sldMk cId="2074630552" sldId="276"/>
            <ac:picMk id="5" creationId="{E4460604-610D-F1B5-621D-1C9D91DF2F71}"/>
          </ac:picMkLst>
        </pc:picChg>
        <pc:picChg chg="add mod">
          <ac:chgData name="Diego Mariano" userId="c5bc56b00d061272" providerId="LiveId" clId="{A3811DA3-D0C8-3B46-B552-D5535FFF9D6A}" dt="2025-07-08T11:39:46.462" v="618" actId="1076"/>
          <ac:picMkLst>
            <pc:docMk/>
            <pc:sldMk cId="2074630552" sldId="276"/>
            <ac:picMk id="7" creationId="{7390A7E7-6737-A953-304D-412DF4774835}"/>
          </ac:picMkLst>
        </pc:picChg>
      </pc:sldChg>
      <pc:sldChg chg="addSp delSp modSp new mod setBg">
        <pc:chgData name="Diego Mariano" userId="c5bc56b00d061272" providerId="LiveId" clId="{A3811DA3-D0C8-3B46-B552-D5535FFF9D6A}" dt="2025-07-08T16:02:02.468" v="1648" actId="21"/>
        <pc:sldMkLst>
          <pc:docMk/>
          <pc:sldMk cId="3655087797" sldId="277"/>
        </pc:sldMkLst>
        <pc:spChg chg="mo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" creationId="{11A82C6F-298E-8F88-AE39-28DE0D166BE4}"/>
          </ac:spMkLst>
        </pc:spChg>
        <pc:spChg chg="mod">
          <ac:chgData name="Diego Mariano" userId="c5bc56b00d061272" providerId="LiveId" clId="{A3811DA3-D0C8-3B46-B552-D5535FFF9D6A}" dt="2025-07-08T11:41:51.895" v="699" actId="20577"/>
          <ac:spMkLst>
            <pc:docMk/>
            <pc:sldMk cId="3655087797" sldId="277"/>
            <ac:spMk id="3" creationId="{A2287FF5-010F-3358-5CE0-DBB19D9A1286}"/>
          </ac:spMkLst>
        </pc:spChg>
        <pc:spChg chg="add mod or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4" creationId="{380938FA-F9E5-E6F7-EC7A-D283B510FEAB}"/>
          </ac:spMkLst>
        </pc:spChg>
        <pc:spChg chg="add del mod">
          <ac:chgData name="Diego Mariano" userId="c5bc56b00d061272" providerId="LiveId" clId="{A3811DA3-D0C8-3B46-B552-D5535FFF9D6A}" dt="2025-07-08T16:02:02.468" v="1648" actId="21"/>
          <ac:spMkLst>
            <pc:docMk/>
            <pc:sldMk cId="3655087797" sldId="277"/>
            <ac:spMk id="5" creationId="{6353AAF9-ECA5-C6F5-5E01-8AF6898BD867}"/>
          </ac:spMkLst>
        </pc:spChg>
        <pc:spChg chg="ad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054" creationId="{12609869-9E80-471B-A487-A53288E0E791}"/>
          </ac:spMkLst>
        </pc:spChg>
        <pc:spChg chg="ad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056" creationId="{7004738A-9D34-43E8-97D2-CA0EED4F8BE0}"/>
          </ac:spMkLst>
        </pc:spChg>
        <pc:spChg chg="ad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058" creationId="{B8B8D07F-F13E-443E-BA68-2D26672D76B9}"/>
          </ac:spMkLst>
        </pc:spChg>
        <pc:spChg chg="ad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060" creationId="{2813A4FA-24A5-41ED-A534-3807D1B2F344}"/>
          </ac:spMkLst>
        </pc:spChg>
        <pc:spChg chg="add">
          <ac:chgData name="Diego Mariano" userId="c5bc56b00d061272" providerId="LiveId" clId="{A3811DA3-D0C8-3B46-B552-D5535FFF9D6A}" dt="2025-07-08T11:41:15.554" v="669" actId="26606"/>
          <ac:spMkLst>
            <pc:docMk/>
            <pc:sldMk cId="3655087797" sldId="277"/>
            <ac:spMk id="2062" creationId="{C3944F27-CA70-4E84-A51A-E6BF89558979}"/>
          </ac:spMkLst>
        </pc:spChg>
        <pc:picChg chg="add mod">
          <ac:chgData name="Diego Mariano" userId="c5bc56b00d061272" providerId="LiveId" clId="{A3811DA3-D0C8-3B46-B552-D5535FFF9D6A}" dt="2025-07-08T11:41:15.554" v="669" actId="26606"/>
          <ac:picMkLst>
            <pc:docMk/>
            <pc:sldMk cId="3655087797" sldId="277"/>
            <ac:picMk id="2049" creationId="{4AA38B8F-061C-C457-9E18-16B78EDEFCE3}"/>
          </ac:picMkLst>
        </pc:picChg>
      </pc:sldChg>
      <pc:sldChg chg="addSp delSp modSp add mod ord">
        <pc:chgData name="Diego Mariano" userId="c5bc56b00d061272" providerId="LiveId" clId="{A3811DA3-D0C8-3B46-B552-D5535FFF9D6A}" dt="2025-07-08T11:50:09.710" v="1047" actId="20578"/>
        <pc:sldMkLst>
          <pc:docMk/>
          <pc:sldMk cId="1507196504" sldId="278"/>
        </pc:sldMkLst>
        <pc:spChg chg="mod">
          <ac:chgData name="Diego Mariano" userId="c5bc56b00d061272" providerId="LiveId" clId="{A3811DA3-D0C8-3B46-B552-D5535FFF9D6A}" dt="2025-07-08T11:44:25.685" v="861" actId="114"/>
          <ac:spMkLst>
            <pc:docMk/>
            <pc:sldMk cId="1507196504" sldId="278"/>
            <ac:spMk id="2" creationId="{E4B95385-4E8F-F721-9205-650A1E956184}"/>
          </ac:spMkLst>
        </pc:spChg>
        <pc:picChg chg="mod">
          <ac:chgData name="Diego Mariano" userId="c5bc56b00d061272" providerId="LiveId" clId="{A3811DA3-D0C8-3B46-B552-D5535FFF9D6A}" dt="2025-07-08T11:44:17.374" v="851" actId="1076"/>
          <ac:picMkLst>
            <pc:docMk/>
            <pc:sldMk cId="1507196504" sldId="278"/>
            <ac:picMk id="4" creationId="{951A5841-B492-A95D-620A-1DE41A547424}"/>
          </ac:picMkLst>
        </pc:picChg>
        <pc:picChg chg="del">
          <ac:chgData name="Diego Mariano" userId="c5bc56b00d061272" providerId="LiveId" clId="{A3811DA3-D0C8-3B46-B552-D5535FFF9D6A}" dt="2025-07-08T11:43:59.809" v="844" actId="478"/>
          <ac:picMkLst>
            <pc:docMk/>
            <pc:sldMk cId="1507196504" sldId="278"/>
            <ac:picMk id="5" creationId="{F614FC95-8BC9-FC3B-E8F3-F0308CD576F5}"/>
          </ac:picMkLst>
        </pc:picChg>
        <pc:picChg chg="add del mod modCrop">
          <ac:chgData name="Diego Mariano" userId="c5bc56b00d061272" providerId="LiveId" clId="{A3811DA3-D0C8-3B46-B552-D5535FFF9D6A}" dt="2025-07-08T11:44:15.282" v="850" actId="1076"/>
          <ac:picMkLst>
            <pc:docMk/>
            <pc:sldMk cId="1507196504" sldId="278"/>
            <ac:picMk id="6" creationId="{7B86B775-E5FC-020E-9663-A781FAD9E2C5}"/>
          </ac:picMkLst>
        </pc:picChg>
      </pc:sldChg>
      <pc:sldChg chg="addSp modSp new mod">
        <pc:chgData name="Diego Mariano" userId="c5bc56b00d061272" providerId="LiveId" clId="{A3811DA3-D0C8-3B46-B552-D5535FFF9D6A}" dt="2025-07-08T11:50:51.083" v="1082" actId="114"/>
        <pc:sldMkLst>
          <pc:docMk/>
          <pc:sldMk cId="1499675584" sldId="279"/>
        </pc:sldMkLst>
        <pc:spChg chg="mod">
          <ac:chgData name="Diego Mariano" userId="c5bc56b00d061272" providerId="LiveId" clId="{A3811DA3-D0C8-3B46-B552-D5535FFF9D6A}" dt="2025-07-08T11:50:51.083" v="1082" actId="114"/>
          <ac:spMkLst>
            <pc:docMk/>
            <pc:sldMk cId="1499675584" sldId="279"/>
            <ac:spMk id="2" creationId="{3E06EB55-02A9-51EE-E6E5-171B3746B1E0}"/>
          </ac:spMkLst>
        </pc:spChg>
        <pc:picChg chg="add mod">
          <ac:chgData name="Diego Mariano" userId="c5bc56b00d061272" providerId="LiveId" clId="{A3811DA3-D0C8-3B46-B552-D5535FFF9D6A}" dt="2025-07-08T11:46:40.317" v="994" actId="1076"/>
          <ac:picMkLst>
            <pc:docMk/>
            <pc:sldMk cId="1499675584" sldId="279"/>
            <ac:picMk id="4" creationId="{EE855881-A5A1-101C-30E3-7436B37707B7}"/>
          </ac:picMkLst>
        </pc:picChg>
        <pc:picChg chg="add mod">
          <ac:chgData name="Diego Mariano" userId="c5bc56b00d061272" providerId="LiveId" clId="{A3811DA3-D0C8-3B46-B552-D5535FFF9D6A}" dt="2025-07-08T11:46:48.752" v="996" actId="1076"/>
          <ac:picMkLst>
            <pc:docMk/>
            <pc:sldMk cId="1499675584" sldId="279"/>
            <ac:picMk id="5" creationId="{1C520964-BECE-1493-5631-866EA38E5226}"/>
          </ac:picMkLst>
        </pc:picChg>
      </pc:sldChg>
      <pc:sldChg chg="addSp modSp new mod">
        <pc:chgData name="Diego Mariano" userId="c5bc56b00d061272" providerId="LiveId" clId="{A3811DA3-D0C8-3B46-B552-D5535FFF9D6A}" dt="2025-07-08T11:50:42.655" v="1071" actId="114"/>
        <pc:sldMkLst>
          <pc:docMk/>
          <pc:sldMk cId="985042911" sldId="280"/>
        </pc:sldMkLst>
        <pc:spChg chg="mod">
          <ac:chgData name="Diego Mariano" userId="c5bc56b00d061272" providerId="LiveId" clId="{A3811DA3-D0C8-3B46-B552-D5535FFF9D6A}" dt="2025-07-08T11:50:42.655" v="1071" actId="114"/>
          <ac:spMkLst>
            <pc:docMk/>
            <pc:sldMk cId="985042911" sldId="280"/>
            <ac:spMk id="2" creationId="{5CB2B3CA-5993-F21A-DBF3-F2DB1AC656C5}"/>
          </ac:spMkLst>
        </pc:spChg>
        <pc:picChg chg="add mod">
          <ac:chgData name="Diego Mariano" userId="c5bc56b00d061272" providerId="LiveId" clId="{A3811DA3-D0C8-3B46-B552-D5535FFF9D6A}" dt="2025-07-08T11:47:14.621" v="1007" actId="14100"/>
          <ac:picMkLst>
            <pc:docMk/>
            <pc:sldMk cId="985042911" sldId="280"/>
            <ac:picMk id="4" creationId="{42574C83-B6E7-68AC-9588-616AE689CC2A}"/>
          </ac:picMkLst>
        </pc:picChg>
        <pc:picChg chg="add mod">
          <ac:chgData name="Diego Mariano" userId="c5bc56b00d061272" providerId="LiveId" clId="{A3811DA3-D0C8-3B46-B552-D5535FFF9D6A}" dt="2025-07-08T11:47:45.124" v="1028" actId="1076"/>
          <ac:picMkLst>
            <pc:docMk/>
            <pc:sldMk cId="985042911" sldId="280"/>
            <ac:picMk id="5" creationId="{CFBFCFE0-FE12-CB91-687B-F776BAA9D094}"/>
          </ac:picMkLst>
        </pc:picChg>
      </pc:sldChg>
      <pc:sldChg chg="addSp modSp new mod">
        <pc:chgData name="Diego Mariano" userId="c5bc56b00d061272" providerId="LiveId" clId="{A3811DA3-D0C8-3B46-B552-D5535FFF9D6A}" dt="2025-07-08T11:50:02.722" v="1046" actId="1076"/>
        <pc:sldMkLst>
          <pc:docMk/>
          <pc:sldMk cId="887869392" sldId="281"/>
        </pc:sldMkLst>
        <pc:spChg chg="mod">
          <ac:chgData name="Diego Mariano" userId="c5bc56b00d061272" providerId="LiveId" clId="{A3811DA3-D0C8-3B46-B552-D5535FFF9D6A}" dt="2025-07-08T11:49:59.898" v="1045" actId="20577"/>
          <ac:spMkLst>
            <pc:docMk/>
            <pc:sldMk cId="887869392" sldId="281"/>
            <ac:spMk id="2" creationId="{4075AB2A-383E-550F-6CC3-5307A201A8BF}"/>
          </ac:spMkLst>
        </pc:spChg>
        <pc:picChg chg="add mod">
          <ac:chgData name="Diego Mariano" userId="c5bc56b00d061272" providerId="LiveId" clId="{A3811DA3-D0C8-3B46-B552-D5535FFF9D6A}" dt="2025-07-08T11:50:02.722" v="1046" actId="1076"/>
          <ac:picMkLst>
            <pc:docMk/>
            <pc:sldMk cId="887869392" sldId="281"/>
            <ac:picMk id="4" creationId="{2F455490-0A2F-04A9-09C2-B79A36E25873}"/>
          </ac:picMkLst>
        </pc:picChg>
      </pc:sldChg>
      <pc:sldChg chg="addSp modSp add mod">
        <pc:chgData name="Diego Mariano" userId="c5bc56b00d061272" providerId="LiveId" clId="{A3811DA3-D0C8-3B46-B552-D5535FFF9D6A}" dt="2025-07-08T12:00:14.066" v="1258" actId="208"/>
        <pc:sldMkLst>
          <pc:docMk/>
          <pc:sldMk cId="2580815734" sldId="282"/>
        </pc:sldMkLst>
        <pc:spChg chg="add mod">
          <ac:chgData name="Diego Mariano" userId="c5bc56b00d061272" providerId="LiveId" clId="{A3811DA3-D0C8-3B46-B552-D5535FFF9D6A}" dt="2025-07-08T11:58:58.708" v="1234" actId="1076"/>
          <ac:spMkLst>
            <pc:docMk/>
            <pc:sldMk cId="2580815734" sldId="282"/>
            <ac:spMk id="8" creationId="{F3B284A0-A184-ED61-B298-156B22A08257}"/>
          </ac:spMkLst>
        </pc:spChg>
        <pc:spChg chg="add mod">
          <ac:chgData name="Diego Mariano" userId="c5bc56b00d061272" providerId="LiveId" clId="{A3811DA3-D0C8-3B46-B552-D5535FFF9D6A}" dt="2025-07-08T11:59:41.876" v="1252" actId="1076"/>
          <ac:spMkLst>
            <pc:docMk/>
            <pc:sldMk cId="2580815734" sldId="282"/>
            <ac:spMk id="13" creationId="{24AA8591-9D0E-C735-8CB8-7483F8DE2A11}"/>
          </ac:spMkLst>
        </pc:spChg>
        <pc:spChg chg="add mod">
          <ac:chgData name="Diego Mariano" userId="c5bc56b00d061272" providerId="LiveId" clId="{A3811DA3-D0C8-3B46-B552-D5535FFF9D6A}" dt="2025-07-08T12:00:14.066" v="1258" actId="208"/>
          <ac:spMkLst>
            <pc:docMk/>
            <pc:sldMk cId="2580815734" sldId="282"/>
            <ac:spMk id="14" creationId="{A84F9AEB-15B4-C1F3-9CDD-3EB232D910AF}"/>
          </ac:spMkLst>
        </pc:spChg>
        <pc:cxnChg chg="add">
          <ac:chgData name="Diego Mariano" userId="c5bc56b00d061272" providerId="LiveId" clId="{A3811DA3-D0C8-3B46-B552-D5535FFF9D6A}" dt="2025-07-08T11:59:07.863" v="1235" actId="11529"/>
          <ac:cxnSpMkLst>
            <pc:docMk/>
            <pc:sldMk cId="2580815734" sldId="282"/>
            <ac:cxnSpMk id="10" creationId="{CF6B0D74-EF55-A4F0-A5CF-A561FB0E6807}"/>
          </ac:cxnSpMkLst>
        </pc:cxnChg>
        <pc:cxnChg chg="add">
          <ac:chgData name="Diego Mariano" userId="c5bc56b00d061272" providerId="LiveId" clId="{A3811DA3-D0C8-3B46-B552-D5535FFF9D6A}" dt="2025-07-08T11:59:18.755" v="1236" actId="11529"/>
          <ac:cxnSpMkLst>
            <pc:docMk/>
            <pc:sldMk cId="2580815734" sldId="282"/>
            <ac:cxnSpMk id="12" creationId="{3E901813-D5FE-AAB1-DB0E-5432905A0C43}"/>
          </ac:cxnSpMkLst>
        </pc:cxnChg>
      </pc:sldChg>
      <pc:sldChg chg="addSp modSp new mod">
        <pc:chgData name="Diego Mariano" userId="c5bc56b00d061272" providerId="LiveId" clId="{A3811DA3-D0C8-3B46-B552-D5535FFF9D6A}" dt="2025-07-08T12:07:32.847" v="1432" actId="1076"/>
        <pc:sldMkLst>
          <pc:docMk/>
          <pc:sldMk cId="3235883329" sldId="283"/>
        </pc:sldMkLst>
        <pc:spChg chg="mod">
          <ac:chgData name="Diego Mariano" userId="c5bc56b00d061272" providerId="LiveId" clId="{A3811DA3-D0C8-3B46-B552-D5535FFF9D6A}" dt="2025-07-08T12:01:08.755" v="1279" actId="20577"/>
          <ac:spMkLst>
            <pc:docMk/>
            <pc:sldMk cId="3235883329" sldId="283"/>
            <ac:spMk id="2" creationId="{25C67A53-C2AB-81D1-E48C-D327E6D1EE26}"/>
          </ac:spMkLst>
        </pc:spChg>
        <pc:spChg chg="mod">
          <ac:chgData name="Diego Mariano" userId="c5bc56b00d061272" providerId="LiveId" clId="{A3811DA3-D0C8-3B46-B552-D5535FFF9D6A}" dt="2025-07-08T12:01:23.294" v="1318" actId="20577"/>
          <ac:spMkLst>
            <pc:docMk/>
            <pc:sldMk cId="3235883329" sldId="283"/>
            <ac:spMk id="3" creationId="{B89F7AF9-4685-81DB-F06F-72BF8C4FA9F1}"/>
          </ac:spMkLst>
        </pc:spChg>
        <pc:spChg chg="add mod">
          <ac:chgData name="Diego Mariano" userId="c5bc56b00d061272" providerId="LiveId" clId="{A3811DA3-D0C8-3B46-B552-D5535FFF9D6A}" dt="2025-07-08T12:05:18.437" v="1426" actId="27636"/>
          <ac:spMkLst>
            <pc:docMk/>
            <pc:sldMk cId="3235883329" sldId="283"/>
            <ac:spMk id="5" creationId="{56FAEF54-A8BD-5247-DF6C-0D5AC1C99EF5}"/>
          </ac:spMkLst>
        </pc:spChg>
        <pc:picChg chg="add mod">
          <ac:chgData name="Diego Mariano" userId="c5bc56b00d061272" providerId="LiveId" clId="{A3811DA3-D0C8-3B46-B552-D5535FFF9D6A}" dt="2025-07-08T12:07:32.847" v="1432" actId="1076"/>
          <ac:picMkLst>
            <pc:docMk/>
            <pc:sldMk cId="3235883329" sldId="283"/>
            <ac:picMk id="4" creationId="{5DBE2F2D-A68B-F90B-A41A-5077B37B199A}"/>
          </ac:picMkLst>
        </pc:picChg>
        <pc:picChg chg="add mod">
          <ac:chgData name="Diego Mariano" userId="c5bc56b00d061272" providerId="LiveId" clId="{A3811DA3-D0C8-3B46-B552-D5535FFF9D6A}" dt="2025-07-08T12:07:28.269" v="1431" actId="1076"/>
          <ac:picMkLst>
            <pc:docMk/>
            <pc:sldMk cId="3235883329" sldId="283"/>
            <ac:picMk id="6" creationId="{1C1D4133-D3C8-4B69-8D13-2697E4172AAB}"/>
          </ac:picMkLst>
        </pc:picChg>
      </pc:sldChg>
      <pc:sldChg chg="addSp modSp new mod">
        <pc:chgData name="Diego Mariano" userId="c5bc56b00d061272" providerId="LiveId" clId="{A3811DA3-D0C8-3B46-B552-D5535FFF9D6A}" dt="2025-07-08T12:04:15.557" v="1400" actId="1076"/>
        <pc:sldMkLst>
          <pc:docMk/>
          <pc:sldMk cId="1379009368" sldId="284"/>
        </pc:sldMkLst>
        <pc:spChg chg="mod">
          <ac:chgData name="Diego Mariano" userId="c5bc56b00d061272" providerId="LiveId" clId="{A3811DA3-D0C8-3B46-B552-D5535FFF9D6A}" dt="2025-07-08T12:04:06.089" v="1397"/>
          <ac:spMkLst>
            <pc:docMk/>
            <pc:sldMk cId="1379009368" sldId="284"/>
            <ac:spMk id="2" creationId="{7B9BA877-74C1-E311-8785-C8DAE534CAE9}"/>
          </ac:spMkLst>
        </pc:spChg>
        <pc:picChg chg="add mod">
          <ac:chgData name="Diego Mariano" userId="c5bc56b00d061272" providerId="LiveId" clId="{A3811DA3-D0C8-3B46-B552-D5535FFF9D6A}" dt="2025-07-08T12:04:15.557" v="1400" actId="1076"/>
          <ac:picMkLst>
            <pc:docMk/>
            <pc:sldMk cId="1379009368" sldId="284"/>
            <ac:picMk id="4" creationId="{CE650199-AFBB-C418-DB62-B27A75ED3F1A}"/>
          </ac:picMkLst>
        </pc:picChg>
      </pc:sldChg>
      <pc:sldChg chg="addSp modSp new mod">
        <pc:chgData name="Diego Mariano" userId="c5bc56b00d061272" providerId="LiveId" clId="{A3811DA3-D0C8-3B46-B552-D5535FFF9D6A}" dt="2025-07-08T15:51:49.564" v="1566" actId="404"/>
        <pc:sldMkLst>
          <pc:docMk/>
          <pc:sldMk cId="3698755260" sldId="285"/>
        </pc:sldMkLst>
        <pc:spChg chg="mod">
          <ac:chgData name="Diego Mariano" userId="c5bc56b00d061272" providerId="LiveId" clId="{A3811DA3-D0C8-3B46-B552-D5535FFF9D6A}" dt="2025-07-08T15:49:05.307" v="1476" actId="20577"/>
          <ac:spMkLst>
            <pc:docMk/>
            <pc:sldMk cId="3698755260" sldId="285"/>
            <ac:spMk id="2" creationId="{F78315FF-4056-1293-A062-B918DE9006F3}"/>
          </ac:spMkLst>
        </pc:spChg>
        <pc:spChg chg="mod">
          <ac:chgData name="Diego Mariano" userId="c5bc56b00d061272" providerId="LiveId" clId="{A3811DA3-D0C8-3B46-B552-D5535FFF9D6A}" dt="2025-07-08T15:51:49.564" v="1566" actId="404"/>
          <ac:spMkLst>
            <pc:docMk/>
            <pc:sldMk cId="3698755260" sldId="285"/>
            <ac:spMk id="3" creationId="{4A719811-28F0-9FD5-AE0F-7DEE3C4C496C}"/>
          </ac:spMkLst>
        </pc:spChg>
        <pc:picChg chg="add mod">
          <ac:chgData name="Diego Mariano" userId="c5bc56b00d061272" providerId="LiveId" clId="{A3811DA3-D0C8-3B46-B552-D5535FFF9D6A}" dt="2025-07-08T15:49:10.627" v="1479" actId="14100"/>
          <ac:picMkLst>
            <pc:docMk/>
            <pc:sldMk cId="3698755260" sldId="285"/>
            <ac:picMk id="4" creationId="{39DA0041-589A-EFEA-915D-F55BB4093DC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EE566-B5E7-C24C-8B8C-87CFED4803EA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E119C1F-794F-B049-9E37-8398A95E24A3}">
      <dgm:prSet phldrT="[Texto]"/>
      <dgm:spPr/>
      <dgm:t>
        <a:bodyPr/>
        <a:lstStyle/>
        <a:p>
          <a:r>
            <a:rPr lang="pt-BR"/>
            <a:t>Interface</a:t>
          </a:r>
        </a:p>
      </dgm:t>
    </dgm:pt>
    <dgm:pt modelId="{7A5A718A-5439-B04F-8D8B-8CE3CC280C06}" type="parTrans" cxnId="{3F8EAC42-C02F-6249-8163-6C195BF967E4}">
      <dgm:prSet/>
      <dgm:spPr/>
      <dgm:t>
        <a:bodyPr/>
        <a:lstStyle/>
        <a:p>
          <a:endParaRPr lang="pt-BR"/>
        </a:p>
      </dgm:t>
    </dgm:pt>
    <dgm:pt modelId="{608A4EC0-60A6-2B49-8612-3F452CE2CA30}" type="sibTrans" cxnId="{3F8EAC42-C02F-6249-8163-6C195BF967E4}">
      <dgm:prSet/>
      <dgm:spPr/>
      <dgm:t>
        <a:bodyPr/>
        <a:lstStyle/>
        <a:p>
          <a:endParaRPr lang="pt-BR"/>
        </a:p>
      </dgm:t>
    </dgm:pt>
    <dgm:pt modelId="{C4B66755-52E2-EF4D-9D93-257A0C682C70}">
      <dgm:prSet phldrT="[Texto]"/>
      <dgm:spPr/>
      <dgm:t>
        <a:bodyPr/>
        <a:lstStyle/>
        <a:p>
          <a:r>
            <a:rPr lang="pt-BR"/>
            <a:t>Sistema</a:t>
          </a:r>
        </a:p>
      </dgm:t>
    </dgm:pt>
    <dgm:pt modelId="{02445844-DAA9-5140-9E21-FADAADF2888D}" type="parTrans" cxnId="{C45867A8-4C48-D247-8978-5C0C33764463}">
      <dgm:prSet/>
      <dgm:spPr/>
      <dgm:t>
        <a:bodyPr/>
        <a:lstStyle/>
        <a:p>
          <a:endParaRPr lang="pt-BR"/>
        </a:p>
      </dgm:t>
    </dgm:pt>
    <dgm:pt modelId="{32B990A5-8372-AE45-98D5-D4FED8B0A2B5}" type="sibTrans" cxnId="{C45867A8-4C48-D247-8978-5C0C33764463}">
      <dgm:prSet/>
      <dgm:spPr/>
      <dgm:t>
        <a:bodyPr/>
        <a:lstStyle/>
        <a:p>
          <a:endParaRPr lang="pt-BR"/>
        </a:p>
      </dgm:t>
    </dgm:pt>
    <dgm:pt modelId="{96044897-C1D4-2F41-A37D-35DD5375D54D}">
      <dgm:prSet phldrT="[Texto]"/>
      <dgm:spPr/>
      <dgm:t>
        <a:bodyPr/>
        <a:lstStyle/>
        <a:p>
          <a:r>
            <a:rPr lang="pt-BR"/>
            <a:t>Usuário</a:t>
          </a:r>
        </a:p>
      </dgm:t>
    </dgm:pt>
    <dgm:pt modelId="{CA7CD7AB-A787-8041-B43C-5B5489BF98E5}" type="parTrans" cxnId="{AF3F5846-15F2-CD4B-B5BE-969C3FE812AA}">
      <dgm:prSet/>
      <dgm:spPr/>
      <dgm:t>
        <a:bodyPr/>
        <a:lstStyle/>
        <a:p>
          <a:endParaRPr lang="pt-BR"/>
        </a:p>
      </dgm:t>
    </dgm:pt>
    <dgm:pt modelId="{136CC9E2-A1A2-164E-9716-D7929B57712F}" type="sibTrans" cxnId="{AF3F5846-15F2-CD4B-B5BE-969C3FE812AA}">
      <dgm:prSet/>
      <dgm:spPr/>
      <dgm:t>
        <a:bodyPr/>
        <a:lstStyle/>
        <a:p>
          <a:endParaRPr lang="pt-BR"/>
        </a:p>
      </dgm:t>
    </dgm:pt>
    <dgm:pt modelId="{0424EB3D-459C-574C-B5C4-199D350F0B8E}" type="pres">
      <dgm:prSet presAssocID="{61DEE566-B5E7-C24C-8B8C-87CFED4803E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A3D48D9-0355-0A43-84D8-D492D5E502B7}" type="pres">
      <dgm:prSet presAssocID="{3E119C1F-794F-B049-9E37-8398A95E24A3}" presName="centerShape" presStyleLbl="node0" presStyleIdx="0" presStyleCnt="1" custScaleX="234992" custScaleY="234992"/>
      <dgm:spPr/>
    </dgm:pt>
    <dgm:pt modelId="{7D2AC439-7C26-A249-9C4F-C8C62C18B429}" type="pres">
      <dgm:prSet presAssocID="{CA7CD7AB-A787-8041-B43C-5B5489BF98E5}" presName="Name9" presStyleLbl="parChTrans1D2" presStyleIdx="0" presStyleCnt="2"/>
      <dgm:spPr/>
    </dgm:pt>
    <dgm:pt modelId="{4F98AE19-9196-2240-A770-A67EDD0BE633}" type="pres">
      <dgm:prSet presAssocID="{CA7CD7AB-A787-8041-B43C-5B5489BF98E5}" presName="connTx" presStyleLbl="parChTrans1D2" presStyleIdx="0" presStyleCnt="2"/>
      <dgm:spPr/>
    </dgm:pt>
    <dgm:pt modelId="{3F126632-453F-5448-ACE8-3A7D51D31393}" type="pres">
      <dgm:prSet presAssocID="{96044897-C1D4-2F41-A37D-35DD5375D54D}" presName="node" presStyleLbl="node1" presStyleIdx="0" presStyleCnt="2" custScaleX="234992" custScaleY="234992" custRadScaleRad="259805" custRadScaleInc="-100090">
        <dgm:presLayoutVars>
          <dgm:bulletEnabled val="1"/>
        </dgm:presLayoutVars>
      </dgm:prSet>
      <dgm:spPr/>
    </dgm:pt>
    <dgm:pt modelId="{C3764251-2BFD-FC44-9D4F-D715CC69BD2B}" type="pres">
      <dgm:prSet presAssocID="{02445844-DAA9-5140-9E21-FADAADF2888D}" presName="Name9" presStyleLbl="parChTrans1D2" presStyleIdx="1" presStyleCnt="2"/>
      <dgm:spPr/>
    </dgm:pt>
    <dgm:pt modelId="{DE5C7C6C-2F9C-544F-9217-1A98FEF43254}" type="pres">
      <dgm:prSet presAssocID="{02445844-DAA9-5140-9E21-FADAADF2888D}" presName="connTx" presStyleLbl="parChTrans1D2" presStyleIdx="1" presStyleCnt="2"/>
      <dgm:spPr/>
    </dgm:pt>
    <dgm:pt modelId="{26CDEBA5-C85C-1B45-B0CF-0D9470DEE815}" type="pres">
      <dgm:prSet presAssocID="{C4B66755-52E2-EF4D-9D93-257A0C682C70}" presName="node" presStyleLbl="node1" presStyleIdx="1" presStyleCnt="2" custScaleX="234992" custScaleY="234992" custRadScaleRad="273980" custRadScaleInc="-99925">
        <dgm:presLayoutVars>
          <dgm:bulletEnabled val="1"/>
        </dgm:presLayoutVars>
      </dgm:prSet>
      <dgm:spPr/>
    </dgm:pt>
  </dgm:ptLst>
  <dgm:cxnLst>
    <dgm:cxn modelId="{563B9C18-3C81-C843-BDC7-87733D63C5E5}" type="presOf" srcId="{CA7CD7AB-A787-8041-B43C-5B5489BF98E5}" destId="{4F98AE19-9196-2240-A770-A67EDD0BE633}" srcOrd="1" destOrd="0" presId="urn:microsoft.com/office/officeart/2005/8/layout/radial1"/>
    <dgm:cxn modelId="{3F8EAC42-C02F-6249-8163-6C195BF967E4}" srcId="{61DEE566-B5E7-C24C-8B8C-87CFED4803EA}" destId="{3E119C1F-794F-B049-9E37-8398A95E24A3}" srcOrd="0" destOrd="0" parTransId="{7A5A718A-5439-B04F-8D8B-8CE3CC280C06}" sibTransId="{608A4EC0-60A6-2B49-8612-3F452CE2CA30}"/>
    <dgm:cxn modelId="{AF3F5846-15F2-CD4B-B5BE-969C3FE812AA}" srcId="{3E119C1F-794F-B049-9E37-8398A95E24A3}" destId="{96044897-C1D4-2F41-A37D-35DD5375D54D}" srcOrd="0" destOrd="0" parTransId="{CA7CD7AB-A787-8041-B43C-5B5489BF98E5}" sibTransId="{136CC9E2-A1A2-164E-9716-D7929B57712F}"/>
    <dgm:cxn modelId="{AA96E754-CB24-7244-9B86-403376E47D3D}" type="presOf" srcId="{3E119C1F-794F-B049-9E37-8398A95E24A3}" destId="{FA3D48D9-0355-0A43-84D8-D492D5E502B7}" srcOrd="0" destOrd="0" presId="urn:microsoft.com/office/officeart/2005/8/layout/radial1"/>
    <dgm:cxn modelId="{18504B5A-5517-7F49-954D-BC164F4F415B}" type="presOf" srcId="{C4B66755-52E2-EF4D-9D93-257A0C682C70}" destId="{26CDEBA5-C85C-1B45-B0CF-0D9470DEE815}" srcOrd="0" destOrd="0" presId="urn:microsoft.com/office/officeart/2005/8/layout/radial1"/>
    <dgm:cxn modelId="{CB803B7F-E4BC-F94F-ADB8-80360FC2A83E}" type="presOf" srcId="{96044897-C1D4-2F41-A37D-35DD5375D54D}" destId="{3F126632-453F-5448-ACE8-3A7D51D31393}" srcOrd="0" destOrd="0" presId="urn:microsoft.com/office/officeart/2005/8/layout/radial1"/>
    <dgm:cxn modelId="{C45867A8-4C48-D247-8978-5C0C33764463}" srcId="{3E119C1F-794F-B049-9E37-8398A95E24A3}" destId="{C4B66755-52E2-EF4D-9D93-257A0C682C70}" srcOrd="1" destOrd="0" parTransId="{02445844-DAA9-5140-9E21-FADAADF2888D}" sibTransId="{32B990A5-8372-AE45-98D5-D4FED8B0A2B5}"/>
    <dgm:cxn modelId="{635CFCCE-2B68-9E4D-AA81-506A7CB3B2E7}" type="presOf" srcId="{02445844-DAA9-5140-9E21-FADAADF2888D}" destId="{DE5C7C6C-2F9C-544F-9217-1A98FEF43254}" srcOrd="1" destOrd="0" presId="urn:microsoft.com/office/officeart/2005/8/layout/radial1"/>
    <dgm:cxn modelId="{F52E92F7-14BB-5140-A1A3-E0243A711FB5}" type="presOf" srcId="{02445844-DAA9-5140-9E21-FADAADF2888D}" destId="{C3764251-2BFD-FC44-9D4F-D715CC69BD2B}" srcOrd="0" destOrd="0" presId="urn:microsoft.com/office/officeart/2005/8/layout/radial1"/>
    <dgm:cxn modelId="{D303EEF7-2ED1-D848-9A47-15EC7134D416}" type="presOf" srcId="{CA7CD7AB-A787-8041-B43C-5B5489BF98E5}" destId="{7D2AC439-7C26-A249-9C4F-C8C62C18B429}" srcOrd="0" destOrd="0" presId="urn:microsoft.com/office/officeart/2005/8/layout/radial1"/>
    <dgm:cxn modelId="{6A8C50F8-E4E5-3D42-931B-90425344C0DA}" type="presOf" srcId="{61DEE566-B5E7-C24C-8B8C-87CFED4803EA}" destId="{0424EB3D-459C-574C-B5C4-199D350F0B8E}" srcOrd="0" destOrd="0" presId="urn:microsoft.com/office/officeart/2005/8/layout/radial1"/>
    <dgm:cxn modelId="{D0D8452C-32A6-DB40-80E2-73C80B158C1B}" type="presParOf" srcId="{0424EB3D-459C-574C-B5C4-199D350F0B8E}" destId="{FA3D48D9-0355-0A43-84D8-D492D5E502B7}" srcOrd="0" destOrd="0" presId="urn:microsoft.com/office/officeart/2005/8/layout/radial1"/>
    <dgm:cxn modelId="{AE622ECD-7168-ED4E-822E-E7FC1449F9BD}" type="presParOf" srcId="{0424EB3D-459C-574C-B5C4-199D350F0B8E}" destId="{7D2AC439-7C26-A249-9C4F-C8C62C18B429}" srcOrd="1" destOrd="0" presId="urn:microsoft.com/office/officeart/2005/8/layout/radial1"/>
    <dgm:cxn modelId="{9A260C70-56E1-364E-8AA9-D0738B09961F}" type="presParOf" srcId="{7D2AC439-7C26-A249-9C4F-C8C62C18B429}" destId="{4F98AE19-9196-2240-A770-A67EDD0BE633}" srcOrd="0" destOrd="0" presId="urn:microsoft.com/office/officeart/2005/8/layout/radial1"/>
    <dgm:cxn modelId="{245DDC31-B37D-B249-949D-91C1A356568A}" type="presParOf" srcId="{0424EB3D-459C-574C-B5C4-199D350F0B8E}" destId="{3F126632-453F-5448-ACE8-3A7D51D31393}" srcOrd="2" destOrd="0" presId="urn:microsoft.com/office/officeart/2005/8/layout/radial1"/>
    <dgm:cxn modelId="{1BC16A56-3C97-A940-B2EE-52901D167B50}" type="presParOf" srcId="{0424EB3D-459C-574C-B5C4-199D350F0B8E}" destId="{C3764251-2BFD-FC44-9D4F-D715CC69BD2B}" srcOrd="3" destOrd="0" presId="urn:microsoft.com/office/officeart/2005/8/layout/radial1"/>
    <dgm:cxn modelId="{509F2323-CCCC-F74F-B4C4-ABEBAFF322D8}" type="presParOf" srcId="{C3764251-2BFD-FC44-9D4F-D715CC69BD2B}" destId="{DE5C7C6C-2F9C-544F-9217-1A98FEF43254}" srcOrd="0" destOrd="0" presId="urn:microsoft.com/office/officeart/2005/8/layout/radial1"/>
    <dgm:cxn modelId="{9BF7F0D8-199C-4A46-9D61-D91E24B1EF5E}" type="presParOf" srcId="{0424EB3D-459C-574C-B5C4-199D350F0B8E}" destId="{26CDEBA5-C85C-1B45-B0CF-0D9470DEE815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5223C1-F0F8-2B41-A7D4-6D4E5D81583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5534F92B-6D47-A148-9240-3B3DC9C6ECC7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Análise de requisitos</a:t>
          </a:r>
          <a:endParaRPr lang="pt-BR" dirty="0"/>
        </a:p>
      </dgm:t>
    </dgm:pt>
    <dgm:pt modelId="{93983493-74C1-134C-8634-5039B624C2FC}" type="parTrans" cxnId="{BAAE6460-BA61-8540-BD9C-E52D571071D3}">
      <dgm:prSet/>
      <dgm:spPr/>
      <dgm:t>
        <a:bodyPr/>
        <a:lstStyle/>
        <a:p>
          <a:endParaRPr lang="pt-BR"/>
        </a:p>
      </dgm:t>
    </dgm:pt>
    <dgm:pt modelId="{AC4F8FCB-6653-944D-BA91-96945EFA1EDF}" type="sibTrans" cxnId="{BAAE6460-BA61-8540-BD9C-E52D571071D3}">
      <dgm:prSet/>
      <dgm:spPr/>
      <dgm:t>
        <a:bodyPr/>
        <a:lstStyle/>
        <a:p>
          <a:endParaRPr lang="pt-BR"/>
        </a:p>
      </dgm:t>
    </dgm:pt>
    <dgm:pt modelId="{75D320A1-D250-D14F-A277-A9A69DE2273F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Avaliação</a:t>
          </a:r>
          <a:endParaRPr lang="pt-BR" dirty="0"/>
        </a:p>
      </dgm:t>
    </dgm:pt>
    <dgm:pt modelId="{CED8ED6C-5E6D-324A-A5E4-A38FEE9E5B00}" type="parTrans" cxnId="{27F20D7B-8929-3443-A238-81742BBD0200}">
      <dgm:prSet/>
      <dgm:spPr/>
      <dgm:t>
        <a:bodyPr/>
        <a:lstStyle/>
        <a:p>
          <a:endParaRPr lang="pt-BR"/>
        </a:p>
      </dgm:t>
    </dgm:pt>
    <dgm:pt modelId="{93BC6C79-DEC6-4844-86BC-CC6D3EBB94DF}" type="sibTrans" cxnId="{27F20D7B-8929-3443-A238-81742BBD0200}">
      <dgm:prSet/>
      <dgm:spPr/>
      <dgm:t>
        <a:bodyPr/>
        <a:lstStyle/>
        <a:p>
          <a:endParaRPr lang="pt-BR"/>
        </a:p>
      </dgm:t>
    </dgm:pt>
    <dgm:pt modelId="{10CFB1CD-75F7-1B44-9DDA-9C1D149C89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Prototipação</a:t>
          </a:r>
          <a:endParaRPr lang="pt-BR" dirty="0"/>
        </a:p>
      </dgm:t>
    </dgm:pt>
    <dgm:pt modelId="{1795EB6B-8297-1849-9239-35D2F639EB9B}" type="parTrans" cxnId="{01553ECC-CAA6-E242-B5B0-2470BE1FD514}">
      <dgm:prSet/>
      <dgm:spPr/>
      <dgm:t>
        <a:bodyPr/>
        <a:lstStyle/>
        <a:p>
          <a:endParaRPr lang="pt-BR"/>
        </a:p>
      </dgm:t>
    </dgm:pt>
    <dgm:pt modelId="{29139A9F-B57E-0F4C-829D-0EF864E9953F}" type="sibTrans" cxnId="{01553ECC-CAA6-E242-B5B0-2470BE1FD514}">
      <dgm:prSet/>
      <dgm:spPr/>
      <dgm:t>
        <a:bodyPr/>
        <a:lstStyle/>
        <a:p>
          <a:endParaRPr lang="pt-BR"/>
        </a:p>
      </dgm:t>
    </dgm:pt>
    <dgm:pt modelId="{C1E5A55F-968A-2244-B7FC-476AEB99A86F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Desenvolvimento de designs alternativos</a:t>
          </a:r>
          <a:endParaRPr lang="pt-BR" dirty="0"/>
        </a:p>
      </dgm:t>
    </dgm:pt>
    <dgm:pt modelId="{3F018D76-E7CD-1947-A7C0-1EF6A4D628AF}" type="parTrans" cxnId="{74BD2CA5-1D80-AD4A-835E-A9FEB2F3B358}">
      <dgm:prSet/>
      <dgm:spPr/>
      <dgm:t>
        <a:bodyPr/>
        <a:lstStyle/>
        <a:p>
          <a:endParaRPr lang="pt-BR"/>
        </a:p>
      </dgm:t>
    </dgm:pt>
    <dgm:pt modelId="{1958137F-B54E-6846-A0D2-BE54B65D4BF4}" type="sibTrans" cxnId="{74BD2CA5-1D80-AD4A-835E-A9FEB2F3B358}">
      <dgm:prSet/>
      <dgm:spPr/>
      <dgm:t>
        <a:bodyPr/>
        <a:lstStyle/>
        <a:p>
          <a:endParaRPr lang="pt-BR"/>
        </a:p>
      </dgm:t>
    </dgm:pt>
    <dgm:pt modelId="{DE1D8824-5DD6-5745-A782-CD2B44CC4B86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Análise de concorrentes</a:t>
          </a:r>
        </a:p>
      </dgm:t>
    </dgm:pt>
    <dgm:pt modelId="{CAD63666-5728-BC48-AC8A-2012EA757D0D}" type="parTrans" cxnId="{BCCA8D5D-47CF-7E47-9713-FACDBE33FF74}">
      <dgm:prSet/>
      <dgm:spPr/>
      <dgm:t>
        <a:bodyPr/>
        <a:lstStyle/>
        <a:p>
          <a:endParaRPr lang="pt-BR"/>
        </a:p>
      </dgm:t>
    </dgm:pt>
    <dgm:pt modelId="{4F9D6B46-5B5E-5044-BF34-B6EAD615C891}" type="sibTrans" cxnId="{BCCA8D5D-47CF-7E47-9713-FACDBE33FF74}">
      <dgm:prSet/>
      <dgm:spPr/>
      <dgm:t>
        <a:bodyPr/>
        <a:lstStyle/>
        <a:p>
          <a:endParaRPr lang="pt-BR"/>
        </a:p>
      </dgm:t>
    </dgm:pt>
    <dgm:pt modelId="{FA7B55BC-9869-0B43-A093-FC97E23D025E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O que minha interface precisa?</a:t>
          </a:r>
        </a:p>
      </dgm:t>
    </dgm:pt>
    <dgm:pt modelId="{E9D89B30-960B-7448-823A-22E8525DCAFE}" type="parTrans" cxnId="{B0187735-26F2-C54F-AF9F-64430139B87B}">
      <dgm:prSet/>
      <dgm:spPr/>
      <dgm:t>
        <a:bodyPr/>
        <a:lstStyle/>
        <a:p>
          <a:endParaRPr lang="pt-BR"/>
        </a:p>
      </dgm:t>
    </dgm:pt>
    <dgm:pt modelId="{19187CDE-86AD-DD40-9CEB-BE537A2A74A4}" type="sibTrans" cxnId="{B0187735-26F2-C54F-AF9F-64430139B87B}">
      <dgm:prSet/>
      <dgm:spPr/>
      <dgm:t>
        <a:bodyPr/>
        <a:lstStyle/>
        <a:p>
          <a:endParaRPr lang="pt-BR"/>
        </a:p>
      </dgm:t>
    </dgm:pt>
    <dgm:pt modelId="{15AD7227-2BF6-974D-8AB4-1705BAE560A7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Wireframe</a:t>
          </a:r>
          <a:endParaRPr lang="pt-BR" dirty="0"/>
        </a:p>
      </dgm:t>
    </dgm:pt>
    <dgm:pt modelId="{813829F0-42DF-274B-AA10-15BF9DE8CE46}" type="parTrans" cxnId="{FEB89A8B-025E-4C4F-BD56-4C76C6D02381}">
      <dgm:prSet/>
      <dgm:spPr/>
      <dgm:t>
        <a:bodyPr/>
        <a:lstStyle/>
        <a:p>
          <a:endParaRPr lang="pt-BR"/>
        </a:p>
      </dgm:t>
    </dgm:pt>
    <dgm:pt modelId="{1F9F4C02-77B2-574A-AAC2-75DD968C655C}" type="sibTrans" cxnId="{FEB89A8B-025E-4C4F-BD56-4C76C6D02381}">
      <dgm:prSet/>
      <dgm:spPr/>
      <dgm:t>
        <a:bodyPr/>
        <a:lstStyle/>
        <a:p>
          <a:endParaRPr lang="pt-BR"/>
        </a:p>
      </dgm:t>
    </dgm:pt>
    <dgm:pt modelId="{8256E359-3B2F-D642-9C6E-04ADC3562600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Mockup</a:t>
          </a:r>
          <a:endParaRPr lang="pt-BR" dirty="0"/>
        </a:p>
      </dgm:t>
    </dgm:pt>
    <dgm:pt modelId="{0E4B0403-0044-504E-981E-275FEE39ECF9}" type="parTrans" cxnId="{B7E66194-6349-FE48-BA6C-7F02EE098E5B}">
      <dgm:prSet/>
      <dgm:spPr/>
      <dgm:t>
        <a:bodyPr/>
        <a:lstStyle/>
        <a:p>
          <a:endParaRPr lang="pt-BR"/>
        </a:p>
      </dgm:t>
    </dgm:pt>
    <dgm:pt modelId="{6952939D-81FD-CD4F-982D-498FE81E8E24}" type="sibTrans" cxnId="{B7E66194-6349-FE48-BA6C-7F02EE098E5B}">
      <dgm:prSet/>
      <dgm:spPr/>
      <dgm:t>
        <a:bodyPr/>
        <a:lstStyle/>
        <a:p>
          <a:endParaRPr lang="pt-BR"/>
        </a:p>
      </dgm:t>
    </dgm:pt>
    <dgm:pt modelId="{D857A7BE-53EE-6849-8FB7-034A7D44FFE5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b="1" dirty="0"/>
            <a:t>Protótipo interativo</a:t>
          </a:r>
        </a:p>
      </dgm:t>
    </dgm:pt>
    <dgm:pt modelId="{4C540ABD-B65B-094C-AC12-6048C64A199E}" type="parTrans" cxnId="{5A0D762D-77D3-7543-88BD-ABB643B78F91}">
      <dgm:prSet/>
      <dgm:spPr/>
      <dgm:t>
        <a:bodyPr/>
        <a:lstStyle/>
        <a:p>
          <a:endParaRPr lang="pt-BR"/>
        </a:p>
      </dgm:t>
    </dgm:pt>
    <dgm:pt modelId="{48E2B313-6338-D24B-9759-DF04B9BB83D9}" type="sibTrans" cxnId="{5A0D762D-77D3-7543-88BD-ABB643B78F91}">
      <dgm:prSet/>
      <dgm:spPr/>
      <dgm:t>
        <a:bodyPr/>
        <a:lstStyle/>
        <a:p>
          <a:endParaRPr lang="pt-BR"/>
        </a:p>
      </dgm:t>
    </dgm:pt>
    <dgm:pt modelId="{50C4C503-0ECE-CB4F-8860-8450A8A8B8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Testes com usuários</a:t>
          </a:r>
        </a:p>
      </dgm:t>
    </dgm:pt>
    <dgm:pt modelId="{C5906AC8-6C80-114C-BD95-ED4F7CEE4706}" type="parTrans" cxnId="{F8C48BDF-DD08-3F4D-A63C-4C8A5414CE33}">
      <dgm:prSet/>
      <dgm:spPr/>
      <dgm:t>
        <a:bodyPr/>
        <a:lstStyle/>
        <a:p>
          <a:endParaRPr lang="pt-BR"/>
        </a:p>
      </dgm:t>
    </dgm:pt>
    <dgm:pt modelId="{D1CBAF34-E606-614A-890F-5D6F1F0833C2}" type="sibTrans" cxnId="{F8C48BDF-DD08-3F4D-A63C-4C8A5414CE33}">
      <dgm:prSet/>
      <dgm:spPr/>
      <dgm:t>
        <a:bodyPr/>
        <a:lstStyle/>
        <a:p>
          <a:endParaRPr lang="pt-BR"/>
        </a:p>
      </dgm:t>
    </dgm:pt>
    <dgm:pt modelId="{878EA54A-09D7-1849-B1AB-5969DA5AE4C6}" type="pres">
      <dgm:prSet presAssocID="{E85223C1-F0F8-2B41-A7D4-6D4E5D81583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505DA0-07BB-C840-85C6-2C46669F0000}" type="pres">
      <dgm:prSet presAssocID="{5534F92B-6D47-A148-9240-3B3DC9C6ECC7}" presName="root" presStyleCnt="0"/>
      <dgm:spPr/>
    </dgm:pt>
    <dgm:pt modelId="{8693D8CF-1370-2248-92BE-EA303B28B5D9}" type="pres">
      <dgm:prSet presAssocID="{5534F92B-6D47-A148-9240-3B3DC9C6ECC7}" presName="rootComposite" presStyleCnt="0"/>
      <dgm:spPr/>
    </dgm:pt>
    <dgm:pt modelId="{D2157D86-77D2-3D44-BFB7-D95EA11B13CC}" type="pres">
      <dgm:prSet presAssocID="{5534F92B-6D47-A148-9240-3B3DC9C6ECC7}" presName="rootText" presStyleLbl="node1" presStyleIdx="0" presStyleCnt="4"/>
      <dgm:spPr/>
    </dgm:pt>
    <dgm:pt modelId="{DD214D0D-1EFF-AF46-B2AB-3D08DD988CB2}" type="pres">
      <dgm:prSet presAssocID="{5534F92B-6D47-A148-9240-3B3DC9C6ECC7}" presName="rootConnector" presStyleLbl="node1" presStyleIdx="0" presStyleCnt="4"/>
      <dgm:spPr/>
    </dgm:pt>
    <dgm:pt modelId="{C95F5E9B-51D8-C64D-8495-E7D6DE17C6A3}" type="pres">
      <dgm:prSet presAssocID="{5534F92B-6D47-A148-9240-3B3DC9C6ECC7}" presName="childShape" presStyleCnt="0"/>
      <dgm:spPr/>
    </dgm:pt>
    <dgm:pt modelId="{69A811AC-F4C7-1644-8213-C160E65B5ABB}" type="pres">
      <dgm:prSet presAssocID="{E9D89B30-960B-7448-823A-22E8525DCAFE}" presName="Name13" presStyleLbl="parChTrans1D2" presStyleIdx="0" presStyleCnt="6"/>
      <dgm:spPr/>
    </dgm:pt>
    <dgm:pt modelId="{8009CF27-BA84-4C44-AFE5-85174F14E7C6}" type="pres">
      <dgm:prSet presAssocID="{FA7B55BC-9869-0B43-A093-FC97E23D025E}" presName="childText" presStyleLbl="bgAcc1" presStyleIdx="0" presStyleCnt="6">
        <dgm:presLayoutVars>
          <dgm:bulletEnabled val="1"/>
        </dgm:presLayoutVars>
      </dgm:prSet>
      <dgm:spPr/>
    </dgm:pt>
    <dgm:pt modelId="{60B93C65-F02D-5F43-A8BB-553519F8B0FD}" type="pres">
      <dgm:prSet presAssocID="{C1E5A55F-968A-2244-B7FC-476AEB99A86F}" presName="root" presStyleCnt="0"/>
      <dgm:spPr/>
    </dgm:pt>
    <dgm:pt modelId="{CAD8A4AB-B8D3-5E41-B7F3-770801B14C40}" type="pres">
      <dgm:prSet presAssocID="{C1E5A55F-968A-2244-B7FC-476AEB99A86F}" presName="rootComposite" presStyleCnt="0"/>
      <dgm:spPr/>
    </dgm:pt>
    <dgm:pt modelId="{CDAAA8F4-33BF-9244-B190-F4D72941FA9D}" type="pres">
      <dgm:prSet presAssocID="{C1E5A55F-968A-2244-B7FC-476AEB99A86F}" presName="rootText" presStyleLbl="node1" presStyleIdx="1" presStyleCnt="4"/>
      <dgm:spPr/>
    </dgm:pt>
    <dgm:pt modelId="{9E0BC443-B101-3241-83C6-B82E6B5D39BF}" type="pres">
      <dgm:prSet presAssocID="{C1E5A55F-968A-2244-B7FC-476AEB99A86F}" presName="rootConnector" presStyleLbl="node1" presStyleIdx="1" presStyleCnt="4"/>
      <dgm:spPr/>
    </dgm:pt>
    <dgm:pt modelId="{E87BB718-9A2A-9D4E-ADBB-C929689A509C}" type="pres">
      <dgm:prSet presAssocID="{C1E5A55F-968A-2244-B7FC-476AEB99A86F}" presName="childShape" presStyleCnt="0"/>
      <dgm:spPr/>
    </dgm:pt>
    <dgm:pt modelId="{FC0B9AC6-0B22-6A40-8FFF-09119B68762F}" type="pres">
      <dgm:prSet presAssocID="{CAD63666-5728-BC48-AC8A-2012EA757D0D}" presName="Name13" presStyleLbl="parChTrans1D2" presStyleIdx="1" presStyleCnt="6"/>
      <dgm:spPr/>
    </dgm:pt>
    <dgm:pt modelId="{9D97690F-AD60-6B41-BCFC-39BDE6FDD1D5}" type="pres">
      <dgm:prSet presAssocID="{DE1D8824-5DD6-5745-A782-CD2B44CC4B86}" presName="childText" presStyleLbl="bgAcc1" presStyleIdx="1" presStyleCnt="6">
        <dgm:presLayoutVars>
          <dgm:bulletEnabled val="1"/>
        </dgm:presLayoutVars>
      </dgm:prSet>
      <dgm:spPr/>
    </dgm:pt>
    <dgm:pt modelId="{C9F74266-939F-AA4B-84E2-872C2143BB6C}" type="pres">
      <dgm:prSet presAssocID="{10CFB1CD-75F7-1B44-9DDA-9C1D149C8988}" presName="root" presStyleCnt="0"/>
      <dgm:spPr/>
    </dgm:pt>
    <dgm:pt modelId="{42C1D374-F617-064F-A7D0-819A9739F127}" type="pres">
      <dgm:prSet presAssocID="{10CFB1CD-75F7-1B44-9DDA-9C1D149C8988}" presName="rootComposite" presStyleCnt="0"/>
      <dgm:spPr/>
    </dgm:pt>
    <dgm:pt modelId="{72CEC82B-C4C1-704E-9696-9EFC5DDE9F0B}" type="pres">
      <dgm:prSet presAssocID="{10CFB1CD-75F7-1B44-9DDA-9C1D149C8988}" presName="rootText" presStyleLbl="node1" presStyleIdx="2" presStyleCnt="4"/>
      <dgm:spPr/>
    </dgm:pt>
    <dgm:pt modelId="{33E835CF-6455-0D4C-A31D-9539A8B7668F}" type="pres">
      <dgm:prSet presAssocID="{10CFB1CD-75F7-1B44-9DDA-9C1D149C8988}" presName="rootConnector" presStyleLbl="node1" presStyleIdx="2" presStyleCnt="4"/>
      <dgm:spPr/>
    </dgm:pt>
    <dgm:pt modelId="{4E7277D5-745B-784F-93DA-A8B84C851FEE}" type="pres">
      <dgm:prSet presAssocID="{10CFB1CD-75F7-1B44-9DDA-9C1D149C8988}" presName="childShape" presStyleCnt="0"/>
      <dgm:spPr/>
    </dgm:pt>
    <dgm:pt modelId="{01E126DC-EE47-1E43-90F1-952538F5B011}" type="pres">
      <dgm:prSet presAssocID="{813829F0-42DF-274B-AA10-15BF9DE8CE46}" presName="Name13" presStyleLbl="parChTrans1D2" presStyleIdx="2" presStyleCnt="6"/>
      <dgm:spPr/>
    </dgm:pt>
    <dgm:pt modelId="{E6A0E3CA-AE4F-1B48-93C1-10436743EA74}" type="pres">
      <dgm:prSet presAssocID="{15AD7227-2BF6-974D-8AB4-1705BAE560A7}" presName="childText" presStyleLbl="bgAcc1" presStyleIdx="2" presStyleCnt="6" custScaleY="59645">
        <dgm:presLayoutVars>
          <dgm:bulletEnabled val="1"/>
        </dgm:presLayoutVars>
      </dgm:prSet>
      <dgm:spPr/>
    </dgm:pt>
    <dgm:pt modelId="{7CA88527-4B3C-0848-92BD-15E6217B1EE8}" type="pres">
      <dgm:prSet presAssocID="{0E4B0403-0044-504E-981E-275FEE39ECF9}" presName="Name13" presStyleLbl="parChTrans1D2" presStyleIdx="3" presStyleCnt="6"/>
      <dgm:spPr/>
    </dgm:pt>
    <dgm:pt modelId="{A7A76E7C-958F-D84C-B379-23F086ADBEF0}" type="pres">
      <dgm:prSet presAssocID="{8256E359-3B2F-D642-9C6E-04ADC3562600}" presName="childText" presStyleLbl="bgAcc1" presStyleIdx="3" presStyleCnt="6" custScaleY="58471">
        <dgm:presLayoutVars>
          <dgm:bulletEnabled val="1"/>
        </dgm:presLayoutVars>
      </dgm:prSet>
      <dgm:spPr/>
    </dgm:pt>
    <dgm:pt modelId="{F5FBD605-8637-3648-B9EA-4FD3E4E5E6C4}" type="pres">
      <dgm:prSet presAssocID="{4C540ABD-B65B-094C-AC12-6048C64A199E}" presName="Name13" presStyleLbl="parChTrans1D2" presStyleIdx="4" presStyleCnt="6"/>
      <dgm:spPr/>
    </dgm:pt>
    <dgm:pt modelId="{7FB99A0F-03FB-0C47-8EE5-0D9CF32A78A5}" type="pres">
      <dgm:prSet presAssocID="{D857A7BE-53EE-6849-8FB7-034A7D44FFE5}" presName="childText" presStyleLbl="bgAcc1" presStyleIdx="4" presStyleCnt="6" custScaleY="73117">
        <dgm:presLayoutVars>
          <dgm:bulletEnabled val="1"/>
        </dgm:presLayoutVars>
      </dgm:prSet>
      <dgm:spPr/>
    </dgm:pt>
    <dgm:pt modelId="{B9BBF516-0613-6346-A8D3-8A4CB233B2AB}" type="pres">
      <dgm:prSet presAssocID="{75D320A1-D250-D14F-A277-A9A69DE2273F}" presName="root" presStyleCnt="0"/>
      <dgm:spPr/>
    </dgm:pt>
    <dgm:pt modelId="{BCC7DB5D-A18E-C143-97D1-A7923AAF7AF3}" type="pres">
      <dgm:prSet presAssocID="{75D320A1-D250-D14F-A277-A9A69DE2273F}" presName="rootComposite" presStyleCnt="0"/>
      <dgm:spPr/>
    </dgm:pt>
    <dgm:pt modelId="{3FAFAF26-EA49-A84E-ADE9-F1B6F35C791F}" type="pres">
      <dgm:prSet presAssocID="{75D320A1-D250-D14F-A277-A9A69DE2273F}" presName="rootText" presStyleLbl="node1" presStyleIdx="3" presStyleCnt="4"/>
      <dgm:spPr/>
    </dgm:pt>
    <dgm:pt modelId="{1A17D685-F6EE-A144-A427-66F3D89375AC}" type="pres">
      <dgm:prSet presAssocID="{75D320A1-D250-D14F-A277-A9A69DE2273F}" presName="rootConnector" presStyleLbl="node1" presStyleIdx="3" presStyleCnt="4"/>
      <dgm:spPr/>
    </dgm:pt>
    <dgm:pt modelId="{5BA54595-33B7-3B46-B13B-F905A9D359E8}" type="pres">
      <dgm:prSet presAssocID="{75D320A1-D250-D14F-A277-A9A69DE2273F}" presName="childShape" presStyleCnt="0"/>
      <dgm:spPr/>
    </dgm:pt>
    <dgm:pt modelId="{CB216499-8E3E-F248-8DEA-53B49EF51B90}" type="pres">
      <dgm:prSet presAssocID="{C5906AC8-6C80-114C-BD95-ED4F7CEE4706}" presName="Name13" presStyleLbl="parChTrans1D2" presStyleIdx="5" presStyleCnt="6"/>
      <dgm:spPr/>
    </dgm:pt>
    <dgm:pt modelId="{ED6DD03B-D122-264A-AB7E-40C0C9B00E5A}" type="pres">
      <dgm:prSet presAssocID="{50C4C503-0ECE-CB4F-8860-8450A8A8B8EA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EE38330C-8A9F-014D-B6EA-1484E8C7DB40}" type="presOf" srcId="{4C540ABD-B65B-094C-AC12-6048C64A199E}" destId="{F5FBD605-8637-3648-B9EA-4FD3E4E5E6C4}" srcOrd="0" destOrd="0" presId="urn:microsoft.com/office/officeart/2005/8/layout/hierarchy3"/>
    <dgm:cxn modelId="{524A5515-5F44-7C40-A864-DCC4E2059FF4}" type="presOf" srcId="{8256E359-3B2F-D642-9C6E-04ADC3562600}" destId="{A7A76E7C-958F-D84C-B379-23F086ADBEF0}" srcOrd="0" destOrd="0" presId="urn:microsoft.com/office/officeart/2005/8/layout/hierarchy3"/>
    <dgm:cxn modelId="{3232D317-B6D9-6E43-85AD-FEEBDA6660E1}" type="presOf" srcId="{C1E5A55F-968A-2244-B7FC-476AEB99A86F}" destId="{CDAAA8F4-33BF-9244-B190-F4D72941FA9D}" srcOrd="0" destOrd="0" presId="urn:microsoft.com/office/officeart/2005/8/layout/hierarchy3"/>
    <dgm:cxn modelId="{61859A21-6A1F-F04F-BB0E-E7D0975D8D00}" type="presOf" srcId="{CAD63666-5728-BC48-AC8A-2012EA757D0D}" destId="{FC0B9AC6-0B22-6A40-8FFF-09119B68762F}" srcOrd="0" destOrd="0" presId="urn:microsoft.com/office/officeart/2005/8/layout/hierarchy3"/>
    <dgm:cxn modelId="{5721092C-1425-274E-A95A-1FE46F918805}" type="presOf" srcId="{DE1D8824-5DD6-5745-A782-CD2B44CC4B86}" destId="{9D97690F-AD60-6B41-BCFC-39BDE6FDD1D5}" srcOrd="0" destOrd="0" presId="urn:microsoft.com/office/officeart/2005/8/layout/hierarchy3"/>
    <dgm:cxn modelId="{5A0D762D-77D3-7543-88BD-ABB643B78F91}" srcId="{10CFB1CD-75F7-1B44-9DDA-9C1D149C8988}" destId="{D857A7BE-53EE-6849-8FB7-034A7D44FFE5}" srcOrd="2" destOrd="0" parTransId="{4C540ABD-B65B-094C-AC12-6048C64A199E}" sibTransId="{48E2B313-6338-D24B-9759-DF04B9BB83D9}"/>
    <dgm:cxn modelId="{B0187735-26F2-C54F-AF9F-64430139B87B}" srcId="{5534F92B-6D47-A148-9240-3B3DC9C6ECC7}" destId="{FA7B55BC-9869-0B43-A093-FC97E23D025E}" srcOrd="0" destOrd="0" parTransId="{E9D89B30-960B-7448-823A-22E8525DCAFE}" sibTransId="{19187CDE-86AD-DD40-9CEB-BE537A2A74A4}"/>
    <dgm:cxn modelId="{A774834C-46B7-044E-8511-80986FD5504B}" type="presOf" srcId="{E85223C1-F0F8-2B41-A7D4-6D4E5D81583D}" destId="{878EA54A-09D7-1849-B1AB-5969DA5AE4C6}" srcOrd="0" destOrd="0" presId="urn:microsoft.com/office/officeart/2005/8/layout/hierarchy3"/>
    <dgm:cxn modelId="{C76B0953-6000-884D-ACD7-7761FC34B21D}" type="presOf" srcId="{15AD7227-2BF6-974D-8AB4-1705BAE560A7}" destId="{E6A0E3CA-AE4F-1B48-93C1-10436743EA74}" srcOrd="0" destOrd="0" presId="urn:microsoft.com/office/officeart/2005/8/layout/hierarchy3"/>
    <dgm:cxn modelId="{BCCA8D5D-47CF-7E47-9713-FACDBE33FF74}" srcId="{C1E5A55F-968A-2244-B7FC-476AEB99A86F}" destId="{DE1D8824-5DD6-5745-A782-CD2B44CC4B86}" srcOrd="0" destOrd="0" parTransId="{CAD63666-5728-BC48-AC8A-2012EA757D0D}" sibTransId="{4F9D6B46-5B5E-5044-BF34-B6EAD615C891}"/>
    <dgm:cxn modelId="{BAAE6460-BA61-8540-BD9C-E52D571071D3}" srcId="{E85223C1-F0F8-2B41-A7D4-6D4E5D81583D}" destId="{5534F92B-6D47-A148-9240-3B3DC9C6ECC7}" srcOrd="0" destOrd="0" parTransId="{93983493-74C1-134C-8634-5039B624C2FC}" sibTransId="{AC4F8FCB-6653-944D-BA91-96945EFA1EDF}"/>
    <dgm:cxn modelId="{D8DC9162-EFE8-3E40-85C4-E9998FFB8DC1}" type="presOf" srcId="{FA7B55BC-9869-0B43-A093-FC97E23D025E}" destId="{8009CF27-BA84-4C44-AFE5-85174F14E7C6}" srcOrd="0" destOrd="0" presId="urn:microsoft.com/office/officeart/2005/8/layout/hierarchy3"/>
    <dgm:cxn modelId="{212F4F78-8A47-C649-A86F-B4EDB3008C17}" type="presOf" srcId="{50C4C503-0ECE-CB4F-8860-8450A8A8B8EA}" destId="{ED6DD03B-D122-264A-AB7E-40C0C9B00E5A}" srcOrd="0" destOrd="0" presId="urn:microsoft.com/office/officeart/2005/8/layout/hierarchy3"/>
    <dgm:cxn modelId="{27F20D7B-8929-3443-A238-81742BBD0200}" srcId="{E85223C1-F0F8-2B41-A7D4-6D4E5D81583D}" destId="{75D320A1-D250-D14F-A277-A9A69DE2273F}" srcOrd="3" destOrd="0" parTransId="{CED8ED6C-5E6D-324A-A5E4-A38FEE9E5B00}" sibTransId="{93BC6C79-DEC6-4844-86BC-CC6D3EBB94DF}"/>
    <dgm:cxn modelId="{39E4B47E-F431-C446-8992-31B4588F1876}" type="presOf" srcId="{75D320A1-D250-D14F-A277-A9A69DE2273F}" destId="{3FAFAF26-EA49-A84E-ADE9-F1B6F35C791F}" srcOrd="0" destOrd="0" presId="urn:microsoft.com/office/officeart/2005/8/layout/hierarchy3"/>
    <dgm:cxn modelId="{FEB89A8B-025E-4C4F-BD56-4C76C6D02381}" srcId="{10CFB1CD-75F7-1B44-9DDA-9C1D149C8988}" destId="{15AD7227-2BF6-974D-8AB4-1705BAE560A7}" srcOrd="0" destOrd="0" parTransId="{813829F0-42DF-274B-AA10-15BF9DE8CE46}" sibTransId="{1F9F4C02-77B2-574A-AAC2-75DD968C655C}"/>
    <dgm:cxn modelId="{B7E66194-6349-FE48-BA6C-7F02EE098E5B}" srcId="{10CFB1CD-75F7-1B44-9DDA-9C1D149C8988}" destId="{8256E359-3B2F-D642-9C6E-04ADC3562600}" srcOrd="1" destOrd="0" parTransId="{0E4B0403-0044-504E-981E-275FEE39ECF9}" sibTransId="{6952939D-81FD-CD4F-982D-498FE81E8E24}"/>
    <dgm:cxn modelId="{E2915498-C99B-D34C-ADB8-4BF98512DE03}" type="presOf" srcId="{D857A7BE-53EE-6849-8FB7-034A7D44FFE5}" destId="{7FB99A0F-03FB-0C47-8EE5-0D9CF32A78A5}" srcOrd="0" destOrd="0" presId="urn:microsoft.com/office/officeart/2005/8/layout/hierarchy3"/>
    <dgm:cxn modelId="{79D6C39D-EC42-894E-8A45-E88971E300D6}" type="presOf" srcId="{5534F92B-6D47-A148-9240-3B3DC9C6ECC7}" destId="{DD214D0D-1EFF-AF46-B2AB-3D08DD988CB2}" srcOrd="1" destOrd="0" presId="urn:microsoft.com/office/officeart/2005/8/layout/hierarchy3"/>
    <dgm:cxn modelId="{74BD2CA5-1D80-AD4A-835E-A9FEB2F3B358}" srcId="{E85223C1-F0F8-2B41-A7D4-6D4E5D81583D}" destId="{C1E5A55F-968A-2244-B7FC-476AEB99A86F}" srcOrd="1" destOrd="0" parTransId="{3F018D76-E7CD-1947-A7C0-1EF6A4D628AF}" sibTransId="{1958137F-B54E-6846-A0D2-BE54B65D4BF4}"/>
    <dgm:cxn modelId="{1DCEFAA8-4AB1-6B48-940B-8D7C3D5481A1}" type="presOf" srcId="{5534F92B-6D47-A148-9240-3B3DC9C6ECC7}" destId="{D2157D86-77D2-3D44-BFB7-D95EA11B13CC}" srcOrd="0" destOrd="0" presId="urn:microsoft.com/office/officeart/2005/8/layout/hierarchy3"/>
    <dgm:cxn modelId="{ACE911AF-B2A1-324A-A0BD-28170EDB2C86}" type="presOf" srcId="{10CFB1CD-75F7-1B44-9DDA-9C1D149C8988}" destId="{33E835CF-6455-0D4C-A31D-9539A8B7668F}" srcOrd="1" destOrd="0" presId="urn:microsoft.com/office/officeart/2005/8/layout/hierarchy3"/>
    <dgm:cxn modelId="{2AF5C2B1-21A8-034B-8D86-FEFD7D8BAD23}" type="presOf" srcId="{75D320A1-D250-D14F-A277-A9A69DE2273F}" destId="{1A17D685-F6EE-A144-A427-66F3D89375AC}" srcOrd="1" destOrd="0" presId="urn:microsoft.com/office/officeart/2005/8/layout/hierarchy3"/>
    <dgm:cxn modelId="{D4DA62BE-0C9B-0343-B70F-782013549377}" type="presOf" srcId="{E9D89B30-960B-7448-823A-22E8525DCAFE}" destId="{69A811AC-F4C7-1644-8213-C160E65B5ABB}" srcOrd="0" destOrd="0" presId="urn:microsoft.com/office/officeart/2005/8/layout/hierarchy3"/>
    <dgm:cxn modelId="{216E85C2-81D1-894D-81DB-E36ED10476FB}" type="presOf" srcId="{C1E5A55F-968A-2244-B7FC-476AEB99A86F}" destId="{9E0BC443-B101-3241-83C6-B82E6B5D39BF}" srcOrd="1" destOrd="0" presId="urn:microsoft.com/office/officeart/2005/8/layout/hierarchy3"/>
    <dgm:cxn modelId="{08F1B0C2-5495-6644-B4A7-AB23561FCE90}" type="presOf" srcId="{813829F0-42DF-274B-AA10-15BF9DE8CE46}" destId="{01E126DC-EE47-1E43-90F1-952538F5B011}" srcOrd="0" destOrd="0" presId="urn:microsoft.com/office/officeart/2005/8/layout/hierarchy3"/>
    <dgm:cxn modelId="{46F602C6-2524-6942-9EC4-02B89E4DFDDB}" type="presOf" srcId="{10CFB1CD-75F7-1B44-9DDA-9C1D149C8988}" destId="{72CEC82B-C4C1-704E-9696-9EFC5DDE9F0B}" srcOrd="0" destOrd="0" presId="urn:microsoft.com/office/officeart/2005/8/layout/hierarchy3"/>
    <dgm:cxn modelId="{01553ECC-CAA6-E242-B5B0-2470BE1FD514}" srcId="{E85223C1-F0F8-2B41-A7D4-6D4E5D81583D}" destId="{10CFB1CD-75F7-1B44-9DDA-9C1D149C8988}" srcOrd="2" destOrd="0" parTransId="{1795EB6B-8297-1849-9239-35D2F639EB9B}" sibTransId="{29139A9F-B57E-0F4C-829D-0EF864E9953F}"/>
    <dgm:cxn modelId="{F8C48BDF-DD08-3F4D-A63C-4C8A5414CE33}" srcId="{75D320A1-D250-D14F-A277-A9A69DE2273F}" destId="{50C4C503-0ECE-CB4F-8860-8450A8A8B8EA}" srcOrd="0" destOrd="0" parTransId="{C5906AC8-6C80-114C-BD95-ED4F7CEE4706}" sibTransId="{D1CBAF34-E606-614A-890F-5D6F1F0833C2}"/>
    <dgm:cxn modelId="{B33662EA-DB46-2843-8CD4-5A37DE2E70BA}" type="presOf" srcId="{C5906AC8-6C80-114C-BD95-ED4F7CEE4706}" destId="{CB216499-8E3E-F248-8DEA-53B49EF51B90}" srcOrd="0" destOrd="0" presId="urn:microsoft.com/office/officeart/2005/8/layout/hierarchy3"/>
    <dgm:cxn modelId="{AD31FAF4-FE87-7C46-BF61-BD32B40DB76B}" type="presOf" srcId="{0E4B0403-0044-504E-981E-275FEE39ECF9}" destId="{7CA88527-4B3C-0848-92BD-15E6217B1EE8}" srcOrd="0" destOrd="0" presId="urn:microsoft.com/office/officeart/2005/8/layout/hierarchy3"/>
    <dgm:cxn modelId="{B52510FE-4CA1-2048-AB09-CDE2E9B715D2}" type="presParOf" srcId="{878EA54A-09D7-1849-B1AB-5969DA5AE4C6}" destId="{75505DA0-07BB-C840-85C6-2C46669F0000}" srcOrd="0" destOrd="0" presId="urn:microsoft.com/office/officeart/2005/8/layout/hierarchy3"/>
    <dgm:cxn modelId="{54B2F63D-0737-1942-8AC8-31B00537C60F}" type="presParOf" srcId="{75505DA0-07BB-C840-85C6-2C46669F0000}" destId="{8693D8CF-1370-2248-92BE-EA303B28B5D9}" srcOrd="0" destOrd="0" presId="urn:microsoft.com/office/officeart/2005/8/layout/hierarchy3"/>
    <dgm:cxn modelId="{9D464268-5430-384F-A1F8-2911837758AE}" type="presParOf" srcId="{8693D8CF-1370-2248-92BE-EA303B28B5D9}" destId="{D2157D86-77D2-3D44-BFB7-D95EA11B13CC}" srcOrd="0" destOrd="0" presId="urn:microsoft.com/office/officeart/2005/8/layout/hierarchy3"/>
    <dgm:cxn modelId="{37AEBDC4-B8A0-6942-A4A7-EFA61A4C890E}" type="presParOf" srcId="{8693D8CF-1370-2248-92BE-EA303B28B5D9}" destId="{DD214D0D-1EFF-AF46-B2AB-3D08DD988CB2}" srcOrd="1" destOrd="0" presId="urn:microsoft.com/office/officeart/2005/8/layout/hierarchy3"/>
    <dgm:cxn modelId="{440C9397-902A-C644-875C-1D893B2D303B}" type="presParOf" srcId="{75505DA0-07BB-C840-85C6-2C46669F0000}" destId="{C95F5E9B-51D8-C64D-8495-E7D6DE17C6A3}" srcOrd="1" destOrd="0" presId="urn:microsoft.com/office/officeart/2005/8/layout/hierarchy3"/>
    <dgm:cxn modelId="{A47A8385-54B0-A344-AFBA-48E333263D42}" type="presParOf" srcId="{C95F5E9B-51D8-C64D-8495-E7D6DE17C6A3}" destId="{69A811AC-F4C7-1644-8213-C160E65B5ABB}" srcOrd="0" destOrd="0" presId="urn:microsoft.com/office/officeart/2005/8/layout/hierarchy3"/>
    <dgm:cxn modelId="{5C9FCACA-DB8C-DA41-9188-6DA011A76FC4}" type="presParOf" srcId="{C95F5E9B-51D8-C64D-8495-E7D6DE17C6A3}" destId="{8009CF27-BA84-4C44-AFE5-85174F14E7C6}" srcOrd="1" destOrd="0" presId="urn:microsoft.com/office/officeart/2005/8/layout/hierarchy3"/>
    <dgm:cxn modelId="{62EA68E3-BB4D-E24D-B235-C5F18BE482B7}" type="presParOf" srcId="{878EA54A-09D7-1849-B1AB-5969DA5AE4C6}" destId="{60B93C65-F02D-5F43-A8BB-553519F8B0FD}" srcOrd="1" destOrd="0" presId="urn:microsoft.com/office/officeart/2005/8/layout/hierarchy3"/>
    <dgm:cxn modelId="{7B4F99BF-D827-EF4F-A765-E36CEF1BFA0E}" type="presParOf" srcId="{60B93C65-F02D-5F43-A8BB-553519F8B0FD}" destId="{CAD8A4AB-B8D3-5E41-B7F3-770801B14C40}" srcOrd="0" destOrd="0" presId="urn:microsoft.com/office/officeart/2005/8/layout/hierarchy3"/>
    <dgm:cxn modelId="{E234C941-12FA-4C4C-B716-52F125821AE7}" type="presParOf" srcId="{CAD8A4AB-B8D3-5E41-B7F3-770801B14C40}" destId="{CDAAA8F4-33BF-9244-B190-F4D72941FA9D}" srcOrd="0" destOrd="0" presId="urn:microsoft.com/office/officeart/2005/8/layout/hierarchy3"/>
    <dgm:cxn modelId="{30AB700E-7412-7A43-84A0-8B49CB096A1D}" type="presParOf" srcId="{CAD8A4AB-B8D3-5E41-B7F3-770801B14C40}" destId="{9E0BC443-B101-3241-83C6-B82E6B5D39BF}" srcOrd="1" destOrd="0" presId="urn:microsoft.com/office/officeart/2005/8/layout/hierarchy3"/>
    <dgm:cxn modelId="{80DC5C47-1F67-1C4A-A1F8-B7322553EC45}" type="presParOf" srcId="{60B93C65-F02D-5F43-A8BB-553519F8B0FD}" destId="{E87BB718-9A2A-9D4E-ADBB-C929689A509C}" srcOrd="1" destOrd="0" presId="urn:microsoft.com/office/officeart/2005/8/layout/hierarchy3"/>
    <dgm:cxn modelId="{6DC06D47-9AC7-8B43-BFCB-65605072CE5F}" type="presParOf" srcId="{E87BB718-9A2A-9D4E-ADBB-C929689A509C}" destId="{FC0B9AC6-0B22-6A40-8FFF-09119B68762F}" srcOrd="0" destOrd="0" presId="urn:microsoft.com/office/officeart/2005/8/layout/hierarchy3"/>
    <dgm:cxn modelId="{3178F64C-EE81-3945-A082-0A4765583027}" type="presParOf" srcId="{E87BB718-9A2A-9D4E-ADBB-C929689A509C}" destId="{9D97690F-AD60-6B41-BCFC-39BDE6FDD1D5}" srcOrd="1" destOrd="0" presId="urn:microsoft.com/office/officeart/2005/8/layout/hierarchy3"/>
    <dgm:cxn modelId="{7DD7B8FE-68C0-1544-BC34-D05231700C46}" type="presParOf" srcId="{878EA54A-09D7-1849-B1AB-5969DA5AE4C6}" destId="{C9F74266-939F-AA4B-84E2-872C2143BB6C}" srcOrd="2" destOrd="0" presId="urn:microsoft.com/office/officeart/2005/8/layout/hierarchy3"/>
    <dgm:cxn modelId="{7A04874B-E665-DA4D-BB5C-43969EB863D7}" type="presParOf" srcId="{C9F74266-939F-AA4B-84E2-872C2143BB6C}" destId="{42C1D374-F617-064F-A7D0-819A9739F127}" srcOrd="0" destOrd="0" presId="urn:microsoft.com/office/officeart/2005/8/layout/hierarchy3"/>
    <dgm:cxn modelId="{04F4FDEF-B4E6-C246-8D63-E722F88B1A01}" type="presParOf" srcId="{42C1D374-F617-064F-A7D0-819A9739F127}" destId="{72CEC82B-C4C1-704E-9696-9EFC5DDE9F0B}" srcOrd="0" destOrd="0" presId="urn:microsoft.com/office/officeart/2005/8/layout/hierarchy3"/>
    <dgm:cxn modelId="{B844BB4E-7A44-DB44-A7ED-FBCEB96C87EA}" type="presParOf" srcId="{42C1D374-F617-064F-A7D0-819A9739F127}" destId="{33E835CF-6455-0D4C-A31D-9539A8B7668F}" srcOrd="1" destOrd="0" presId="urn:microsoft.com/office/officeart/2005/8/layout/hierarchy3"/>
    <dgm:cxn modelId="{3A3FFAB0-D68C-AC40-A697-9E0860251751}" type="presParOf" srcId="{C9F74266-939F-AA4B-84E2-872C2143BB6C}" destId="{4E7277D5-745B-784F-93DA-A8B84C851FEE}" srcOrd="1" destOrd="0" presId="urn:microsoft.com/office/officeart/2005/8/layout/hierarchy3"/>
    <dgm:cxn modelId="{93D6EBA0-407F-6E4E-82F4-82D9AEBC8398}" type="presParOf" srcId="{4E7277D5-745B-784F-93DA-A8B84C851FEE}" destId="{01E126DC-EE47-1E43-90F1-952538F5B011}" srcOrd="0" destOrd="0" presId="urn:microsoft.com/office/officeart/2005/8/layout/hierarchy3"/>
    <dgm:cxn modelId="{180C0619-1D99-4148-BBAA-D3A5723B5A65}" type="presParOf" srcId="{4E7277D5-745B-784F-93DA-A8B84C851FEE}" destId="{E6A0E3CA-AE4F-1B48-93C1-10436743EA74}" srcOrd="1" destOrd="0" presId="urn:microsoft.com/office/officeart/2005/8/layout/hierarchy3"/>
    <dgm:cxn modelId="{2A376491-66DF-A643-9BB1-88536420D0EB}" type="presParOf" srcId="{4E7277D5-745B-784F-93DA-A8B84C851FEE}" destId="{7CA88527-4B3C-0848-92BD-15E6217B1EE8}" srcOrd="2" destOrd="0" presId="urn:microsoft.com/office/officeart/2005/8/layout/hierarchy3"/>
    <dgm:cxn modelId="{4018C878-DDBA-F24E-9F52-8C2D427FAEFE}" type="presParOf" srcId="{4E7277D5-745B-784F-93DA-A8B84C851FEE}" destId="{A7A76E7C-958F-D84C-B379-23F086ADBEF0}" srcOrd="3" destOrd="0" presId="urn:microsoft.com/office/officeart/2005/8/layout/hierarchy3"/>
    <dgm:cxn modelId="{0E3607ED-158E-5C42-82F7-B2342B8CEAC3}" type="presParOf" srcId="{4E7277D5-745B-784F-93DA-A8B84C851FEE}" destId="{F5FBD605-8637-3648-B9EA-4FD3E4E5E6C4}" srcOrd="4" destOrd="0" presId="urn:microsoft.com/office/officeart/2005/8/layout/hierarchy3"/>
    <dgm:cxn modelId="{F3B95A24-4F06-2041-9708-9EA11D99FE90}" type="presParOf" srcId="{4E7277D5-745B-784F-93DA-A8B84C851FEE}" destId="{7FB99A0F-03FB-0C47-8EE5-0D9CF32A78A5}" srcOrd="5" destOrd="0" presId="urn:microsoft.com/office/officeart/2005/8/layout/hierarchy3"/>
    <dgm:cxn modelId="{571D59E1-7B09-0B49-AAD3-A1FA0E330D27}" type="presParOf" srcId="{878EA54A-09D7-1849-B1AB-5969DA5AE4C6}" destId="{B9BBF516-0613-6346-A8D3-8A4CB233B2AB}" srcOrd="3" destOrd="0" presId="urn:microsoft.com/office/officeart/2005/8/layout/hierarchy3"/>
    <dgm:cxn modelId="{ACB804BE-3B5B-FD40-B8B6-D42393DA8497}" type="presParOf" srcId="{B9BBF516-0613-6346-A8D3-8A4CB233B2AB}" destId="{BCC7DB5D-A18E-C143-97D1-A7923AAF7AF3}" srcOrd="0" destOrd="0" presId="urn:microsoft.com/office/officeart/2005/8/layout/hierarchy3"/>
    <dgm:cxn modelId="{8D8E125F-E1BE-5846-8032-E4BD42F057F8}" type="presParOf" srcId="{BCC7DB5D-A18E-C143-97D1-A7923AAF7AF3}" destId="{3FAFAF26-EA49-A84E-ADE9-F1B6F35C791F}" srcOrd="0" destOrd="0" presId="urn:microsoft.com/office/officeart/2005/8/layout/hierarchy3"/>
    <dgm:cxn modelId="{53502D0D-C0ED-3348-8E7F-5A7490E8C5CD}" type="presParOf" srcId="{BCC7DB5D-A18E-C143-97D1-A7923AAF7AF3}" destId="{1A17D685-F6EE-A144-A427-66F3D89375AC}" srcOrd="1" destOrd="0" presId="urn:microsoft.com/office/officeart/2005/8/layout/hierarchy3"/>
    <dgm:cxn modelId="{51F8264C-4D96-E343-9E07-404E927468A3}" type="presParOf" srcId="{B9BBF516-0613-6346-A8D3-8A4CB233B2AB}" destId="{5BA54595-33B7-3B46-B13B-F905A9D359E8}" srcOrd="1" destOrd="0" presId="urn:microsoft.com/office/officeart/2005/8/layout/hierarchy3"/>
    <dgm:cxn modelId="{AC2B51B7-F200-4C4D-9E4F-4FB38CA8E70F}" type="presParOf" srcId="{5BA54595-33B7-3B46-B13B-F905A9D359E8}" destId="{CB216499-8E3E-F248-8DEA-53B49EF51B90}" srcOrd="0" destOrd="0" presId="urn:microsoft.com/office/officeart/2005/8/layout/hierarchy3"/>
    <dgm:cxn modelId="{740C58F6-F833-4F41-AE3D-452924FD9105}" type="presParOf" srcId="{5BA54595-33B7-3B46-B13B-F905A9D359E8}" destId="{ED6DD03B-D122-264A-AB7E-40C0C9B00E5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D48D9-0355-0A43-84D8-D492D5E502B7}">
      <dsp:nvSpPr>
        <dsp:cNvPr id="0" name=""/>
        <dsp:cNvSpPr/>
      </dsp:nvSpPr>
      <dsp:spPr>
        <a:xfrm>
          <a:off x="3130254" y="643146"/>
          <a:ext cx="2357018" cy="2357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Interface</a:t>
          </a:r>
        </a:p>
      </dsp:txBody>
      <dsp:txXfrm>
        <a:off x="3475431" y="988323"/>
        <a:ext cx="1666664" cy="1666664"/>
      </dsp:txXfrm>
    </dsp:sp>
    <dsp:sp modelId="{7D2AC439-7C26-A249-9C4F-C8C62C18B429}">
      <dsp:nvSpPr>
        <dsp:cNvPr id="0" name=""/>
        <dsp:cNvSpPr/>
      </dsp:nvSpPr>
      <dsp:spPr>
        <a:xfrm rot="10794731">
          <a:off x="2357016" y="1813579"/>
          <a:ext cx="773239" cy="20950"/>
        </a:xfrm>
        <a:custGeom>
          <a:avLst/>
          <a:gdLst/>
          <a:ahLst/>
          <a:cxnLst/>
          <a:rect l="0" t="0" r="0" b="0"/>
          <a:pathLst>
            <a:path>
              <a:moveTo>
                <a:pt x="0" y="10475"/>
              </a:moveTo>
              <a:lnTo>
                <a:pt x="773239" y="104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 rot="10800000">
        <a:off x="2724305" y="1804723"/>
        <a:ext cx="38661" cy="38661"/>
      </dsp:txXfrm>
    </dsp:sp>
    <dsp:sp modelId="{3F126632-453F-5448-ACE8-3A7D51D31393}">
      <dsp:nvSpPr>
        <dsp:cNvPr id="0" name=""/>
        <dsp:cNvSpPr/>
      </dsp:nvSpPr>
      <dsp:spPr>
        <a:xfrm>
          <a:off x="0" y="647944"/>
          <a:ext cx="2357018" cy="2357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Usuário</a:t>
          </a:r>
        </a:p>
      </dsp:txBody>
      <dsp:txXfrm>
        <a:off x="345177" y="993121"/>
        <a:ext cx="1666664" cy="1666664"/>
      </dsp:txXfrm>
    </dsp:sp>
    <dsp:sp modelId="{C3764251-2BFD-FC44-9D4F-D715CC69BD2B}">
      <dsp:nvSpPr>
        <dsp:cNvPr id="0" name=""/>
        <dsp:cNvSpPr/>
      </dsp:nvSpPr>
      <dsp:spPr>
        <a:xfrm rot="4631">
          <a:off x="5487271" y="1813288"/>
          <a:ext cx="773239" cy="20950"/>
        </a:xfrm>
        <a:custGeom>
          <a:avLst/>
          <a:gdLst/>
          <a:ahLst/>
          <a:cxnLst/>
          <a:rect l="0" t="0" r="0" b="0"/>
          <a:pathLst>
            <a:path>
              <a:moveTo>
                <a:pt x="0" y="10475"/>
              </a:moveTo>
              <a:lnTo>
                <a:pt x="773239" y="104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54559" y="1804433"/>
        <a:ext cx="38661" cy="38661"/>
      </dsp:txXfrm>
    </dsp:sp>
    <dsp:sp modelId="{26CDEBA5-C85C-1B45-B0CF-0D9470DEE815}">
      <dsp:nvSpPr>
        <dsp:cNvPr id="0" name=""/>
        <dsp:cNvSpPr/>
      </dsp:nvSpPr>
      <dsp:spPr>
        <a:xfrm>
          <a:off x="6260508" y="647363"/>
          <a:ext cx="2357018" cy="2357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Sistema</a:t>
          </a:r>
        </a:p>
      </dsp:txBody>
      <dsp:txXfrm>
        <a:off x="6605685" y="992540"/>
        <a:ext cx="1666664" cy="1666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57D86-77D2-3D44-BFB7-D95EA11B13CC}">
      <dsp:nvSpPr>
        <dsp:cNvPr id="0" name=""/>
        <dsp:cNvSpPr/>
      </dsp:nvSpPr>
      <dsp:spPr>
        <a:xfrm>
          <a:off x="420198" y="2183"/>
          <a:ext cx="2123669" cy="1061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900" b="1" kern="1200" dirty="0"/>
            <a:t>Análise de requisitos</a:t>
          </a:r>
          <a:endParaRPr lang="pt-BR" sz="1900" kern="1200" dirty="0"/>
        </a:p>
      </dsp:txBody>
      <dsp:txXfrm>
        <a:off x="451298" y="33283"/>
        <a:ext cx="2061469" cy="999634"/>
      </dsp:txXfrm>
    </dsp:sp>
    <dsp:sp modelId="{69A811AC-F4C7-1644-8213-C160E65B5ABB}">
      <dsp:nvSpPr>
        <dsp:cNvPr id="0" name=""/>
        <dsp:cNvSpPr/>
      </dsp:nvSpPr>
      <dsp:spPr>
        <a:xfrm>
          <a:off x="632565" y="1064017"/>
          <a:ext cx="212366" cy="796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6376"/>
              </a:lnTo>
              <a:lnTo>
                <a:pt x="212366" y="79637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9CF27-BA84-4C44-AFE5-85174F14E7C6}">
      <dsp:nvSpPr>
        <dsp:cNvPr id="0" name=""/>
        <dsp:cNvSpPr/>
      </dsp:nvSpPr>
      <dsp:spPr>
        <a:xfrm>
          <a:off x="844932" y="1329476"/>
          <a:ext cx="1698935" cy="106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kern="1200" dirty="0"/>
            <a:t>O que minha interface precisa?</a:t>
          </a:r>
        </a:p>
      </dsp:txBody>
      <dsp:txXfrm>
        <a:off x="876032" y="1360576"/>
        <a:ext cx="1636735" cy="999634"/>
      </dsp:txXfrm>
    </dsp:sp>
    <dsp:sp modelId="{CDAAA8F4-33BF-9244-B190-F4D72941FA9D}">
      <dsp:nvSpPr>
        <dsp:cNvPr id="0" name=""/>
        <dsp:cNvSpPr/>
      </dsp:nvSpPr>
      <dsp:spPr>
        <a:xfrm>
          <a:off x="3074785" y="2183"/>
          <a:ext cx="2123669" cy="1061834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900" b="1" kern="1200" dirty="0"/>
            <a:t>Desenvolvimento de designs alternativos</a:t>
          </a:r>
          <a:endParaRPr lang="pt-BR" sz="1900" kern="1200" dirty="0"/>
        </a:p>
      </dsp:txBody>
      <dsp:txXfrm>
        <a:off x="3105885" y="33283"/>
        <a:ext cx="2061469" cy="999634"/>
      </dsp:txXfrm>
    </dsp:sp>
    <dsp:sp modelId="{FC0B9AC6-0B22-6A40-8FFF-09119B68762F}">
      <dsp:nvSpPr>
        <dsp:cNvPr id="0" name=""/>
        <dsp:cNvSpPr/>
      </dsp:nvSpPr>
      <dsp:spPr>
        <a:xfrm>
          <a:off x="3287152" y="1064017"/>
          <a:ext cx="212366" cy="796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6376"/>
              </a:lnTo>
              <a:lnTo>
                <a:pt x="212366" y="79637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7690F-AD60-6B41-BCFC-39BDE6FDD1D5}">
      <dsp:nvSpPr>
        <dsp:cNvPr id="0" name=""/>
        <dsp:cNvSpPr/>
      </dsp:nvSpPr>
      <dsp:spPr>
        <a:xfrm>
          <a:off x="3499519" y="1329476"/>
          <a:ext cx="1698935" cy="106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288722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kern="1200" dirty="0"/>
            <a:t>Análise de concorrentes</a:t>
          </a:r>
        </a:p>
      </dsp:txBody>
      <dsp:txXfrm>
        <a:off x="3530619" y="1360576"/>
        <a:ext cx="1636735" cy="999634"/>
      </dsp:txXfrm>
    </dsp:sp>
    <dsp:sp modelId="{72CEC82B-C4C1-704E-9696-9EFC5DDE9F0B}">
      <dsp:nvSpPr>
        <dsp:cNvPr id="0" name=""/>
        <dsp:cNvSpPr/>
      </dsp:nvSpPr>
      <dsp:spPr>
        <a:xfrm>
          <a:off x="5729373" y="2183"/>
          <a:ext cx="2123669" cy="1061834"/>
        </a:xfrm>
        <a:prstGeom prst="roundRect">
          <a:avLst>
            <a:gd name="adj" fmla="val 10000"/>
          </a:avLst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900" b="1" kern="1200" dirty="0"/>
            <a:t>Prototipação</a:t>
          </a:r>
          <a:endParaRPr lang="pt-BR" sz="1900" kern="1200" dirty="0"/>
        </a:p>
      </dsp:txBody>
      <dsp:txXfrm>
        <a:off x="5760473" y="33283"/>
        <a:ext cx="2061469" cy="999634"/>
      </dsp:txXfrm>
    </dsp:sp>
    <dsp:sp modelId="{01E126DC-EE47-1E43-90F1-952538F5B011}">
      <dsp:nvSpPr>
        <dsp:cNvPr id="0" name=""/>
        <dsp:cNvSpPr/>
      </dsp:nvSpPr>
      <dsp:spPr>
        <a:xfrm>
          <a:off x="5941740" y="1064017"/>
          <a:ext cx="212366" cy="582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124"/>
              </a:lnTo>
              <a:lnTo>
                <a:pt x="212366" y="58212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0E3CA-AE4F-1B48-93C1-10436743EA74}">
      <dsp:nvSpPr>
        <dsp:cNvPr id="0" name=""/>
        <dsp:cNvSpPr/>
      </dsp:nvSpPr>
      <dsp:spPr>
        <a:xfrm>
          <a:off x="6154107" y="1329476"/>
          <a:ext cx="1698935" cy="6333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b="1" kern="1200" dirty="0"/>
            <a:t>Wireframe</a:t>
          </a:r>
          <a:endParaRPr lang="pt-BR" sz="2100" kern="1200" dirty="0"/>
        </a:p>
      </dsp:txBody>
      <dsp:txXfrm>
        <a:off x="6172657" y="1348026"/>
        <a:ext cx="1661835" cy="596231"/>
      </dsp:txXfrm>
    </dsp:sp>
    <dsp:sp modelId="{7CA88527-4B3C-0848-92BD-15E6217B1EE8}">
      <dsp:nvSpPr>
        <dsp:cNvPr id="0" name=""/>
        <dsp:cNvSpPr/>
      </dsp:nvSpPr>
      <dsp:spPr>
        <a:xfrm>
          <a:off x="5941740" y="1064017"/>
          <a:ext cx="212366" cy="1474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4681"/>
              </a:lnTo>
              <a:lnTo>
                <a:pt x="212366" y="1474681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76E7C-958F-D84C-B379-23F086ADBEF0}">
      <dsp:nvSpPr>
        <dsp:cNvPr id="0" name=""/>
        <dsp:cNvSpPr/>
      </dsp:nvSpPr>
      <dsp:spPr>
        <a:xfrm>
          <a:off x="6154107" y="2228266"/>
          <a:ext cx="1698935" cy="6208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866168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b="1" kern="1200" dirty="0"/>
            <a:t>Mockup</a:t>
          </a:r>
          <a:endParaRPr lang="pt-BR" sz="2100" kern="1200" dirty="0"/>
        </a:p>
      </dsp:txBody>
      <dsp:txXfrm>
        <a:off x="6172292" y="2246451"/>
        <a:ext cx="1662565" cy="584495"/>
      </dsp:txXfrm>
    </dsp:sp>
    <dsp:sp modelId="{F5FBD605-8637-3648-B9EA-4FD3E4E5E6C4}">
      <dsp:nvSpPr>
        <dsp:cNvPr id="0" name=""/>
        <dsp:cNvSpPr/>
      </dsp:nvSpPr>
      <dsp:spPr>
        <a:xfrm>
          <a:off x="5941740" y="1064017"/>
          <a:ext cx="212366" cy="2438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8764"/>
              </a:lnTo>
              <a:lnTo>
                <a:pt x="212366" y="243876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99A0F-03FB-0C47-8EE5-0D9CF32A78A5}">
      <dsp:nvSpPr>
        <dsp:cNvPr id="0" name=""/>
        <dsp:cNvSpPr/>
      </dsp:nvSpPr>
      <dsp:spPr>
        <a:xfrm>
          <a:off x="6154107" y="3114591"/>
          <a:ext cx="1698935" cy="7763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154890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b="1" kern="1200" dirty="0"/>
            <a:t>Protótipo interativo</a:t>
          </a:r>
        </a:p>
      </dsp:txBody>
      <dsp:txXfrm>
        <a:off x="6176846" y="3137330"/>
        <a:ext cx="1653457" cy="730903"/>
      </dsp:txXfrm>
    </dsp:sp>
    <dsp:sp modelId="{3FAFAF26-EA49-A84E-ADE9-F1B6F35C791F}">
      <dsp:nvSpPr>
        <dsp:cNvPr id="0" name=""/>
        <dsp:cNvSpPr/>
      </dsp:nvSpPr>
      <dsp:spPr>
        <a:xfrm>
          <a:off x="8383960" y="2183"/>
          <a:ext cx="2123669" cy="1061834"/>
        </a:xfrm>
        <a:prstGeom prst="roundRect">
          <a:avLst>
            <a:gd name="adj" fmla="val 1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900" b="1" kern="1200" dirty="0"/>
            <a:t>Avaliação</a:t>
          </a:r>
          <a:endParaRPr lang="pt-BR" sz="1900" kern="1200" dirty="0"/>
        </a:p>
      </dsp:txBody>
      <dsp:txXfrm>
        <a:off x="8415060" y="33283"/>
        <a:ext cx="2061469" cy="999634"/>
      </dsp:txXfrm>
    </dsp:sp>
    <dsp:sp modelId="{CB216499-8E3E-F248-8DEA-53B49EF51B90}">
      <dsp:nvSpPr>
        <dsp:cNvPr id="0" name=""/>
        <dsp:cNvSpPr/>
      </dsp:nvSpPr>
      <dsp:spPr>
        <a:xfrm>
          <a:off x="8596327" y="1064017"/>
          <a:ext cx="212366" cy="796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6376"/>
              </a:lnTo>
              <a:lnTo>
                <a:pt x="212366" y="796376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DD03B-D122-264A-AB7E-40C0C9B00E5A}">
      <dsp:nvSpPr>
        <dsp:cNvPr id="0" name=""/>
        <dsp:cNvSpPr/>
      </dsp:nvSpPr>
      <dsp:spPr>
        <a:xfrm>
          <a:off x="8808694" y="1329476"/>
          <a:ext cx="1698935" cy="1061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100" kern="1200" dirty="0"/>
            <a:t>Testes com usuários</a:t>
          </a:r>
        </a:p>
      </dsp:txBody>
      <dsp:txXfrm>
        <a:off x="8839794" y="1360576"/>
        <a:ext cx="1636735" cy="999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1C919-6839-241F-6299-7DB233D85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E22DE-97CC-FCFD-7FAA-1BE4FE47C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A9EDD1-3A73-30C7-6463-D06E188A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A808E1-A531-A6BF-0CE6-3E1AEA3C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F999D7-CA58-E511-3D2A-F31A9A4D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36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CBF0E-28DF-3E21-8944-C61C1FC3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D79D5B-3F2C-FB53-D65E-E4B62D76A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33A74E-DC98-39FB-99F8-4033307B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893C0-B940-9643-595E-5B45FEC3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1CD37C-544B-D30E-431B-1C87E597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43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226583-02B8-2E9A-1BEC-CCDD6E7FC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C24494-D41B-76B5-9778-1888ACE20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288B07-09FA-D194-4666-5816E41F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2C1A86-C6BA-78B9-4691-F48AB3E51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43C7B-E855-B673-F92D-7D3D1F76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99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8B536-6A8A-C3A8-AA31-42B7991D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CC527-6F57-A36D-0C3C-C05AF89D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72DD05-0D6B-A183-5386-5C69D4CB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5D4B7C-3D84-290A-BE9B-88B390F9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23865-6E21-63CB-7FD3-665071B6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36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EB2F0-37FA-EC98-A3B3-8E21FCD0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A21F9-14C5-A295-CAEC-B871E76C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CB80A9-4002-22D6-BE6F-6826FD64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5D5CE-04F3-BC5E-91BE-D56787B7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7D697-F561-99E4-A07C-2C6499CA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49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EFF88-3B84-440A-14F5-21AA4D1E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29638E-DD1B-BE36-3C01-4AF800F93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907C0A-2F37-6CB7-B156-A26345C7E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F9E912-FD1E-AF05-7152-DE5DF2B8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D551B6-7DCA-B3B8-487D-88091FD1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AF5EEC-6F18-1597-DE7F-08B512B0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79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79AF3-E90A-2AE5-34DF-282AD695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FE3AF7-E300-AB48-9ED1-94A43FFB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C58235-4FFD-CE54-A761-5F486F800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120839-BFE9-59CF-E1F5-4195419EA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A183EF-45CD-5C07-3782-E8D01E15B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8485E6-CD2C-485A-E345-FC69D279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F623DE3-1C14-9C5C-A166-E07F43F0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2CB64F-AFB6-A069-B589-6646771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02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881AB-57BB-2990-9D8F-F3EF1967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7118B1-F17B-B352-E808-5CBD31C61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487D56-32FA-6C0A-AAC0-82604574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5B8AD8-CECA-E202-6732-704F3E73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62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A111A82-D32E-E0A0-1EA0-42D7D5A4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703BF1-3946-96A6-6A98-A5675770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7B5696-0406-8E06-A7C9-C4B4291B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71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89AE0-016B-8F56-F5B0-2255CD34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CD502-2654-DF22-BEBD-7E52D574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AB19A6-F866-4200-33E5-1D1A04E9C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13DD65-25CE-66CB-CFAC-F985D9EF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7B3A64-F7D5-0EF4-1EFD-DAC3012A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0E5DE6-869F-8855-6051-AAD990EF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22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1679-554F-F42C-827E-E547F403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06F0165-89F0-77EA-D012-6279DECC8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A49F56-2E49-4964-C24D-9950B9B0F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E6C366-2DFB-D0EC-D934-2ACF80AC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040781-3941-0044-F998-B9ED81D7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9CEA43-5231-9C53-D636-73C0CD92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07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FFCB78-DD73-2FED-377A-5AA8F3A3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09B16-D1F5-84D1-61ED-6D2C1CCE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681914-EF75-AC9C-82F0-94B25E6BB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430F9-09A1-D246-A88D-6E6983EC5BB8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9A9CD-205D-6FF6-6716-7BDB293A3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91E37E-6A9C-626F-937D-0CCCE2608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A5A3D-5FED-8B41-98A3-06A439FF9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73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b/b2/Design_responsivo.png/800px-Design_responsivo.png?2022071718490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etbootstrap.com/docs/5.3/components/accord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bioinfo.dcc.ufmg.br/cocada-web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3/33/Figma-logo.svg/400px-Figma-logo.svg.png?201901222114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0A401-78B3-19B2-8973-736FD50EE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Design responsivo e framework Bootstrap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BA8D28-14A0-E902-C49A-BFF53BF24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para bioinformática</a:t>
            </a:r>
          </a:p>
          <a:p>
            <a:r>
              <a:rPr lang="pt-BR" b="1" dirty="0"/>
              <a:t>Aula 3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824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A791E-2A8F-4016-B538-2E7001BB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Colorindo textos (</a:t>
            </a:r>
            <a:r>
              <a:rPr lang="pt-BR" i="1" dirty="0"/>
              <a:t>text-*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EAFDB2-DAF9-3889-7059-A556E0E0C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Use a classe </a:t>
            </a:r>
            <a:r>
              <a:rPr lang="pt-BR" i="1" dirty="0"/>
              <a:t>text-[cor]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E5C163-1992-48C7-F9F7-6969EE87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2" y="2872793"/>
            <a:ext cx="5638289" cy="25239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958B282-EEDD-4A84-4A6F-18A516B6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7" t="33692" r="65093"/>
          <a:stretch>
            <a:fillRect/>
          </a:stretch>
        </p:blipFill>
        <p:spPr>
          <a:xfrm>
            <a:off x="7237927" y="1354207"/>
            <a:ext cx="3232597" cy="50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6EB55-02A9-51EE-E6E5-171B3746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Botões (</a:t>
            </a:r>
            <a:r>
              <a:rPr lang="pt-BR" i="1" dirty="0" err="1"/>
              <a:t>btn</a:t>
            </a:r>
            <a:r>
              <a:rPr lang="pt-BR" i="1" dirty="0"/>
              <a:t>-*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EDFE1-1A81-AE63-FF00-23FE05E3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855881-A5A1-101C-30E3-7436B377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7" y="4850211"/>
            <a:ext cx="11202126" cy="11349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520964-BECE-1493-5631-866EA38E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63" y="1198419"/>
            <a:ext cx="7518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2B3CA-5993-F21A-DBF3-F2DB1AC6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Mensagens de alerta (</a:t>
            </a:r>
            <a:r>
              <a:rPr lang="pt-BR" i="1" dirty="0" err="1"/>
              <a:t>alert</a:t>
            </a:r>
            <a:r>
              <a:rPr lang="pt-BR" i="1" dirty="0"/>
              <a:t>-*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AF93E-7346-5A4D-7836-213C02D1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574C83-B6E7-68AC-9588-616AE689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938" y="1690687"/>
            <a:ext cx="6147443" cy="47257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BFCFE0-FE12-CB91-687B-F776BAA9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865"/>
            <a:ext cx="3615706" cy="43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5AB2A-383E-550F-6CC3-5307A201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 de fundo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A29C8-A917-1E98-5D2F-B229E8BE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55490-0A2F-04A9-09C2-B79A36E2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6" y="2440832"/>
            <a:ext cx="11330310" cy="31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6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6ADB-AF75-F055-B23B-D72EED5D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95385-4E8F-F721-9205-650A1E95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Tipografia (</a:t>
            </a:r>
            <a:r>
              <a:rPr lang="pt-BR" i="1" dirty="0"/>
              <a:t>text-*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F4B79F-A44D-5641-8B89-83B75670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1A5841-B492-A95D-620A-1DE41A54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077" y="1825625"/>
            <a:ext cx="4216400" cy="1905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B86B775-E5FC-020E-9663-A781FAD9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239"/>
          <a:stretch>
            <a:fillRect/>
          </a:stretch>
        </p:blipFill>
        <p:spPr>
          <a:xfrm>
            <a:off x="1129824" y="4271963"/>
            <a:ext cx="9932352" cy="22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5DA14-F495-7A29-B423-FB01897D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48E247-4E96-9448-34FB-AB6582BC1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EB3759-9303-14F4-08B4-E13B77C9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654" y="2770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5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951E290-674C-AC10-1B4D-BC5ECDEE9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06" y="330278"/>
            <a:ext cx="9780988" cy="54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D91063-8AD7-2F9E-2384-DBE546622478}"/>
              </a:ext>
            </a:extLst>
          </p:cNvPr>
          <p:cNvSpPr txBox="1"/>
          <p:nvPr/>
        </p:nvSpPr>
        <p:spPr>
          <a:xfrm>
            <a:off x="3937140" y="6123543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Wikimedia Commons (CC-BY 4.0).</a:t>
            </a:r>
            <a:r>
              <a:rPr lang="pt-BR" dirty="0">
                <a:effectLst/>
              </a:rPr>
              <a:t> 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B51E4C-DD0B-4621-AC3D-43BB0FE58AE1}"/>
              </a:ext>
            </a:extLst>
          </p:cNvPr>
          <p:cNvSpPr txBox="1"/>
          <p:nvPr/>
        </p:nvSpPr>
        <p:spPr>
          <a:xfrm>
            <a:off x="838200" y="163036"/>
            <a:ext cx="743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&lt;meta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viewport</a:t>
            </a:r>
            <a:r>
              <a:rPr lang="pt-BR" dirty="0"/>
              <a:t>" </a:t>
            </a:r>
            <a:r>
              <a:rPr lang="pt-BR" dirty="0" err="1"/>
              <a:t>content</a:t>
            </a:r>
            <a:r>
              <a:rPr lang="pt-BR" dirty="0"/>
              <a:t>="</a:t>
            </a:r>
            <a:r>
              <a:rPr lang="pt-BR" dirty="0" err="1"/>
              <a:t>width</a:t>
            </a:r>
            <a:r>
              <a:rPr lang="pt-BR" dirty="0"/>
              <a:t>=device-</a:t>
            </a:r>
            <a:r>
              <a:rPr lang="pt-BR" dirty="0" err="1"/>
              <a:t>width,initial</a:t>
            </a:r>
            <a:r>
              <a:rPr lang="pt-BR" dirty="0"/>
              <a:t>-</a:t>
            </a:r>
            <a:r>
              <a:rPr lang="pt-BR" dirty="0" err="1"/>
              <a:t>scale</a:t>
            </a:r>
            <a:r>
              <a:rPr lang="pt-BR" dirty="0"/>
              <a:t>=1" /&gt; </a:t>
            </a:r>
          </a:p>
        </p:txBody>
      </p:sp>
    </p:spTree>
    <p:extLst>
      <p:ext uri="{BB962C8B-B14F-4D97-AF65-F5344CB8AC3E}">
        <p14:creationId xmlns:p14="http://schemas.microsoft.com/office/powerpoint/2010/main" val="227467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7322D-4AB6-50A4-9208-0AF46749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1EBD5-3FCA-BDFD-7B5B-B2A01D250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14667AA8-E9D2-1EC6-4C35-488D62A066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9" y="365125"/>
            <a:ext cx="9867903" cy="59910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B76E62-F99C-3E43-F67C-E7AE2A015BA8}"/>
              </a:ext>
            </a:extLst>
          </p:cNvPr>
          <p:cNvSpPr txBox="1"/>
          <p:nvPr/>
        </p:nvSpPr>
        <p:spPr>
          <a:xfrm>
            <a:off x="4191878" y="6488668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Wikimedia Commons (CC-BY 4.0).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13C9F5-B28A-FC04-8CE6-490E6DFC04E2}"/>
              </a:ext>
            </a:extLst>
          </p:cNvPr>
          <p:cNvSpPr txBox="1"/>
          <p:nvPr/>
        </p:nvSpPr>
        <p:spPr>
          <a:xfrm>
            <a:off x="4191878" y="180459"/>
            <a:ext cx="389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Exercício</a:t>
            </a:r>
            <a:r>
              <a:rPr lang="pt-BR" dirty="0"/>
              <a:t>: implemente esta estrutura</a:t>
            </a:r>
          </a:p>
        </p:txBody>
      </p:sp>
    </p:spTree>
    <p:extLst>
      <p:ext uri="{BB962C8B-B14F-4D97-AF65-F5344CB8AC3E}">
        <p14:creationId xmlns:p14="http://schemas.microsoft.com/office/powerpoint/2010/main" val="229929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F410-F888-1E30-9E1F-72A74AFE9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F7C4D-23B6-53DD-2EEE-F7FE3327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29B89-1E02-2ABF-A2A3-D51CA8BC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2433CA3C-B9BC-DA68-7212-890296DAD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9" y="365125"/>
            <a:ext cx="9867903" cy="59910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B5CE7B-858D-6072-4BE2-D71C130EDDC7}"/>
              </a:ext>
            </a:extLst>
          </p:cNvPr>
          <p:cNvSpPr txBox="1"/>
          <p:nvPr/>
        </p:nvSpPr>
        <p:spPr>
          <a:xfrm>
            <a:off x="4191878" y="6488668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Wikimedia Commons (CC-BY 4.0).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25D31AA-DF36-DB21-B537-C2DC0C138971}"/>
              </a:ext>
            </a:extLst>
          </p:cNvPr>
          <p:cNvSpPr/>
          <p:nvPr/>
        </p:nvSpPr>
        <p:spPr>
          <a:xfrm>
            <a:off x="1171978" y="1365161"/>
            <a:ext cx="1738648" cy="45204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E2E5859-447D-2A97-BC82-AEEB8AFEC73C}"/>
              </a:ext>
            </a:extLst>
          </p:cNvPr>
          <p:cNvSpPr/>
          <p:nvPr/>
        </p:nvSpPr>
        <p:spPr>
          <a:xfrm>
            <a:off x="9178734" y="1365161"/>
            <a:ext cx="1738648" cy="45204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B284A0-A184-ED61-B298-156B22A08257}"/>
              </a:ext>
            </a:extLst>
          </p:cNvPr>
          <p:cNvSpPr txBox="1"/>
          <p:nvPr/>
        </p:nvSpPr>
        <p:spPr>
          <a:xfrm>
            <a:off x="4700789" y="134292"/>
            <a:ext cx="227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Margens iguais</a:t>
            </a:r>
          </a:p>
        </p:txBody>
      </p:sp>
      <p:cxnSp>
        <p:nvCxnSpPr>
          <p:cNvPr id="10" name="Conector Angulado 9">
            <a:extLst>
              <a:ext uri="{FF2B5EF4-FFF2-40B4-BE49-F238E27FC236}">
                <a16:creationId xmlns:a16="http://schemas.microsoft.com/office/drawing/2014/main" id="{CF6B0D74-EF55-A4F0-A5CF-A561FB0E6807}"/>
              </a:ext>
            </a:extLst>
          </p:cNvPr>
          <p:cNvCxnSpPr>
            <a:endCxn id="6" idx="0"/>
          </p:cNvCxnSpPr>
          <p:nvPr/>
        </p:nvCxnSpPr>
        <p:spPr>
          <a:xfrm rot="10800000" flipV="1">
            <a:off x="2041302" y="365125"/>
            <a:ext cx="2530698" cy="10000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3E901813-D5FE-AAB1-DB0E-5432905A0C43}"/>
              </a:ext>
            </a:extLst>
          </p:cNvPr>
          <p:cNvCxnSpPr>
            <a:endCxn id="7" idx="0"/>
          </p:cNvCxnSpPr>
          <p:nvPr/>
        </p:nvCxnSpPr>
        <p:spPr>
          <a:xfrm>
            <a:off x="6971282" y="365124"/>
            <a:ext cx="3076776" cy="10000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4AA8591-9D0E-C735-8CB8-7483F8DE2A11}"/>
              </a:ext>
            </a:extLst>
          </p:cNvPr>
          <p:cNvSpPr txBox="1"/>
          <p:nvPr/>
        </p:nvSpPr>
        <p:spPr>
          <a:xfrm>
            <a:off x="5294934" y="5753300"/>
            <a:ext cx="158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Container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84F9AEB-15B4-C1F3-9CDD-3EB232D910AF}"/>
              </a:ext>
            </a:extLst>
          </p:cNvPr>
          <p:cNvSpPr/>
          <p:nvPr/>
        </p:nvSpPr>
        <p:spPr>
          <a:xfrm>
            <a:off x="2323660" y="1510820"/>
            <a:ext cx="7235975" cy="424248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81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60EE5-A57D-8038-E742-95C4701B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840F0-9415-5CFB-6DFF-752DFA79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EA38C4-7873-FD87-0D83-F26AE79C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6700"/>
            <a:ext cx="7772400" cy="62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02EFC-5107-C4B9-EA01-44FEA61E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Tamanho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534A3-A58F-A58B-ED43-ED68BC4E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D7AD9C-D011-910D-3E4F-1514B675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57" y="1993173"/>
            <a:ext cx="7973851" cy="40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4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4E879-EFF8-3CF8-8AE9-9F73B06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de sistemas web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C6B55CA-3E72-DBDA-2DE0-9D570F131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057862"/>
              </p:ext>
            </p:extLst>
          </p:nvPr>
        </p:nvGraphicFramePr>
        <p:xfrm>
          <a:off x="1787236" y="1690688"/>
          <a:ext cx="8617527" cy="364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21E5824-3799-5CA1-9EF9-50C84D5E1366}"/>
              </a:ext>
            </a:extLst>
          </p:cNvPr>
          <p:cNvSpPr txBox="1"/>
          <p:nvPr/>
        </p:nvSpPr>
        <p:spPr>
          <a:xfrm>
            <a:off x="2228045" y="5388570"/>
            <a:ext cx="7817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A</a:t>
            </a:r>
            <a:r>
              <a:rPr lang="pt-BR" sz="1800" dirty="0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 interface de uma </a:t>
            </a:r>
            <a:r>
              <a:rPr lang="pt-BR" dirty="0"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aplicação </a:t>
            </a:r>
            <a:r>
              <a:rPr lang="pt-BR" sz="1800" dirty="0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web é a única forma a qual o usuário pode realizar contato com o sistema (BARBOSA et al., 2021)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329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971CD-EC70-DB44-7243-CC0D81AA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FB213-9778-3851-0390-1089D70E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9FD07E-D926-2D87-3FFF-4C40C485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723900"/>
            <a:ext cx="6819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1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A877-74C1-E311-8785-C8DAE534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grade (</a:t>
            </a:r>
            <a:r>
              <a:rPr lang="pt-BR" i="1" dirty="0"/>
              <a:t>grid system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2879C-CF8A-49CB-3B44-10CCFAE1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650199-AFBB-C418-DB62-B27A75ED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82" y="1690688"/>
            <a:ext cx="8061036" cy="50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0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78C2B-95A1-FFB6-F8BF-FDD4B80A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B2840-3B7D-322B-DA4A-E265E1BB6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138FD9B4-3073-332D-FAF8-1961B61C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58" y="313487"/>
            <a:ext cx="7914084" cy="61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67A53-C2AB-81D1-E48C-D327E6D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grade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F7AF9-4685-81DB-F06F-72BF8C4F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Linhas</a:t>
            </a:r>
          </a:p>
          <a:p>
            <a:pPr lvl="1"/>
            <a:r>
              <a:rPr lang="pt-BR" dirty="0"/>
              <a:t>Classe </a:t>
            </a:r>
            <a:r>
              <a:rPr lang="pt-BR" dirty="0" err="1"/>
              <a:t>row</a:t>
            </a:r>
            <a:endParaRPr lang="pt-BR" dirty="0"/>
          </a:p>
          <a:p>
            <a:r>
              <a:rPr lang="pt-BR" dirty="0"/>
              <a:t>Colunas</a:t>
            </a:r>
          </a:p>
          <a:p>
            <a:pPr lvl="1"/>
            <a:r>
              <a:rPr lang="pt-BR" dirty="0"/>
              <a:t>Classe </a:t>
            </a:r>
            <a:r>
              <a:rPr lang="pt-BR" dirty="0" err="1"/>
              <a:t>col</a:t>
            </a:r>
            <a:endParaRPr lang="pt-BR" dirty="0"/>
          </a:p>
        </p:txBody>
      </p:sp>
      <p:pic>
        <p:nvPicPr>
          <p:cNvPr id="4" name="Imagem 3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5DBE2F2D-A68B-F90B-A41A-5077B37B1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8" y="4001294"/>
            <a:ext cx="4627433" cy="280943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6FAEF54-A8BD-5247-DF6C-0D5AC1C99EF5}"/>
              </a:ext>
            </a:extLst>
          </p:cNvPr>
          <p:cNvSpPr txBox="1">
            <a:spLocks/>
          </p:cNvSpPr>
          <p:nvPr/>
        </p:nvSpPr>
        <p:spPr>
          <a:xfrm>
            <a:off x="8527473" y="1027906"/>
            <a:ext cx="326274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1D4133-D3C8-4B69-8D13-2697E417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868" y="0"/>
            <a:ext cx="461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3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BB130-E75D-D5A7-5554-5FEFF400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grade (</a:t>
            </a:r>
            <a:r>
              <a:rPr lang="pt-BR" i="1" dirty="0"/>
              <a:t>grid system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6FE21-F257-9913-DEF4-DF951C5C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3141807"/>
            <a:ext cx="3262745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&lt;</a:t>
            </a:r>
            <a:r>
              <a:rPr lang="pt-BR" sz="1800" dirty="0" err="1"/>
              <a:t>div</a:t>
            </a:r>
            <a:r>
              <a:rPr lang="pt-BR" sz="1800" dirty="0"/>
              <a:t> class=“</a:t>
            </a:r>
            <a:r>
              <a:rPr lang="pt-BR" sz="1800" dirty="0" err="1"/>
              <a:t>row</a:t>
            </a:r>
            <a:r>
              <a:rPr lang="pt-BR" sz="1800" dirty="0"/>
              <a:t>”&gt;</a:t>
            </a:r>
          </a:p>
          <a:p>
            <a:pPr marL="0" indent="0">
              <a:buNone/>
            </a:pPr>
            <a:r>
              <a:rPr lang="pt-BR" sz="1800" dirty="0"/>
              <a:t>    &lt;</a:t>
            </a:r>
            <a:r>
              <a:rPr lang="pt-BR" sz="1800" dirty="0" err="1"/>
              <a:t>div</a:t>
            </a:r>
            <a:r>
              <a:rPr lang="pt-BR" sz="1800" dirty="0"/>
              <a:t> class=“col-3”&gt;&lt;/</a:t>
            </a:r>
            <a:r>
              <a:rPr lang="pt-BR" sz="1800" dirty="0" err="1"/>
              <a:t>div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&lt;/</a:t>
            </a:r>
            <a:r>
              <a:rPr lang="pt-BR" sz="1800" dirty="0" err="1"/>
              <a:t>div</a:t>
            </a:r>
            <a:r>
              <a:rPr lang="pt-BR" sz="1800" dirty="0"/>
              <a:t>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F5641-BB2E-E3E7-1EC7-80C705A6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72400" cy="45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0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9D198-B299-25BC-5338-7D82EEA4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4295C-CC6F-F5A4-6CDC-52F4F1B4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5DF76B-AE4B-8EB0-7AAB-56E14463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8" y="1543623"/>
            <a:ext cx="7095535" cy="49153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A6FBED-3BAA-D905-5349-111029FE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67" y="792730"/>
            <a:ext cx="4893932" cy="53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7AC06-B293-0C38-80DF-03539E6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DDADE-3302-28B4-97EF-5FC337EF8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13542E-56E3-626B-1B36-BFF3090F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311400"/>
            <a:ext cx="6604000" cy="2235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8B0C895-FEC9-F58F-BCA6-926B9E36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36" y="1208088"/>
            <a:ext cx="4203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2FFBE-FC1D-47BF-C32F-5E62959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Ícones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58B36-1E54-FD36-C641-E8B4CA49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6383"/>
            <a:ext cx="10515600" cy="3240580"/>
          </a:xfrm>
        </p:spPr>
        <p:txBody>
          <a:bodyPr/>
          <a:lstStyle/>
          <a:p>
            <a:r>
              <a:rPr lang="pt-BR" dirty="0"/>
              <a:t>Como usar?</a:t>
            </a:r>
          </a:p>
          <a:p>
            <a:r>
              <a:rPr lang="pt-BR" dirty="0"/>
              <a:t>Adicione o seguinte código:</a:t>
            </a:r>
          </a:p>
          <a:p>
            <a:pPr marL="0" indent="0" algn="ctr">
              <a:buNone/>
            </a:pPr>
            <a:r>
              <a:rPr lang="pt-BR" sz="1600" dirty="0"/>
              <a:t>&lt;link</a:t>
            </a:r>
            <a:r>
              <a:rPr lang="pt-BR" sz="1600" dirty="0">
                <a:effectLst/>
              </a:rPr>
              <a:t> </a:t>
            </a:r>
            <a:r>
              <a:rPr lang="pt-BR" sz="1600" dirty="0" err="1"/>
              <a:t>rel</a:t>
            </a:r>
            <a:r>
              <a:rPr lang="pt-BR" sz="1600" dirty="0"/>
              <a:t>="</a:t>
            </a:r>
            <a:r>
              <a:rPr lang="pt-BR" sz="1600" dirty="0" err="1"/>
              <a:t>stylesheet</a:t>
            </a:r>
            <a:r>
              <a:rPr lang="pt-BR" sz="1600" dirty="0"/>
              <a:t>"</a:t>
            </a:r>
            <a:r>
              <a:rPr lang="pt-BR" sz="1600" dirty="0">
                <a:effectLst/>
              </a:rPr>
              <a:t> </a:t>
            </a:r>
            <a:r>
              <a:rPr lang="pt-BR" sz="1600" dirty="0" err="1"/>
              <a:t>href</a:t>
            </a:r>
            <a:r>
              <a:rPr lang="pt-BR" sz="1600" dirty="0"/>
              <a:t>="https://</a:t>
            </a:r>
            <a:r>
              <a:rPr lang="pt-BR" sz="1600" dirty="0" err="1"/>
              <a:t>cdn.jsdelivr.net</a:t>
            </a:r>
            <a:r>
              <a:rPr lang="pt-BR" sz="1600" dirty="0"/>
              <a:t>/npm/bootstrap-icons@1.13.1/</a:t>
            </a:r>
            <a:r>
              <a:rPr lang="pt-BR" sz="1600" dirty="0" err="1"/>
              <a:t>font</a:t>
            </a:r>
            <a:r>
              <a:rPr lang="pt-BR" sz="1600" dirty="0"/>
              <a:t>/</a:t>
            </a:r>
            <a:r>
              <a:rPr lang="pt-BR" sz="1600" dirty="0" err="1"/>
              <a:t>bootstrap-icons.min.css</a:t>
            </a:r>
            <a:r>
              <a:rPr lang="pt-BR" sz="1600" dirty="0"/>
              <a:t>"&gt;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6E4295-4B85-5A63-9B2E-9584F055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74" y="227211"/>
            <a:ext cx="7772400" cy="21020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A2591D7-6322-5CFA-AF30-AA01EB76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74" y="5241277"/>
            <a:ext cx="5384800" cy="10033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154B79-3043-B944-F584-87CC68D3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26" y="4790100"/>
            <a:ext cx="1787122" cy="15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0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76DA6-684E-6F96-DE14-C4D4D7E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F89DED-B7F0-2460-1F9F-32E3A52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200" dirty="0">
                <a:hlinkClick r:id="rId2"/>
              </a:rPr>
              <a:t>https://getbootstrap.com/docs/5.3/components/</a:t>
            </a:r>
            <a:r>
              <a:rPr lang="pt-BR" sz="12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04998B-128E-441C-A151-1CE60BD0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855" y="0"/>
            <a:ext cx="1553526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A34BB75-B455-9266-1878-E988E3C3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57" y="2541704"/>
            <a:ext cx="7772400" cy="3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315FF-4056-1293-A062-B918DE90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719811-28F0-9FD5-AE0F-7DEE3C4C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Reproduzam a interface do cocada usando Bootstrap (não olhe o código)</a:t>
            </a:r>
          </a:p>
          <a:p>
            <a:r>
              <a:rPr lang="pt-BR" sz="2000" dirty="0">
                <a:hlinkClick r:id="rId2"/>
              </a:rPr>
              <a:t>http://bioinfo.dcc.ufmg.br/cocada-web/</a:t>
            </a:r>
            <a:r>
              <a:rPr lang="pt-BR" sz="20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DA0041-589A-EFEA-915D-F55BB409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35" y="2878544"/>
            <a:ext cx="6864927" cy="37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EA085F-2633-18DE-A5C3-8CAF18DF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Etapas do desenvolvimento de interfaces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9600667-49ED-97F3-4344-E21DAF547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261013"/>
              </p:ext>
            </p:extLst>
          </p:nvPr>
        </p:nvGraphicFramePr>
        <p:xfrm>
          <a:off x="644056" y="2615979"/>
          <a:ext cx="10927829" cy="3893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50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4621E-8B3D-E449-9FFE-AE335FF5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Prototipação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8704B7-A6E3-7804-9C6E-7E4118F5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1792AD-C0DB-1B46-44F9-AFA83674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44" y="1608831"/>
            <a:ext cx="9753311" cy="45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3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E2B4C-3D9F-F636-E727-74FC859C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wireframe</a:t>
            </a:r>
          </a:p>
        </p:txBody>
      </p:sp>
      <p:pic>
        <p:nvPicPr>
          <p:cNvPr id="5" name="Espaço Reservado para Conteúdo 4" descr="Diagrama&#10;&#10;O conteúdo gerado por IA pode estar incorreto.">
            <a:extLst>
              <a:ext uri="{FF2B5EF4-FFF2-40B4-BE49-F238E27FC236}">
                <a16:creationId xmlns:a16="http://schemas.microsoft.com/office/drawing/2014/main" id="{E4460604-610D-F1B5-621D-1C9D91DF2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9197" y="2109482"/>
            <a:ext cx="6434569" cy="4226214"/>
          </a:xfrm>
        </p:spPr>
      </p:pic>
      <p:pic>
        <p:nvPicPr>
          <p:cNvPr id="7" name="Imagem 6" descr="Forma&#10;&#10;O conteúdo gerado por IA pode estar incorreto.">
            <a:extLst>
              <a:ext uri="{FF2B5EF4-FFF2-40B4-BE49-F238E27FC236}">
                <a16:creationId xmlns:a16="http://schemas.microsoft.com/office/drawing/2014/main" id="{7390A7E7-6737-A953-304D-412DF477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4" y="1690688"/>
            <a:ext cx="5245301" cy="50638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398A574-500C-2134-8E0E-6B173DFD731A}"/>
              </a:ext>
            </a:extLst>
          </p:cNvPr>
          <p:cNvSpPr txBox="1"/>
          <p:nvPr/>
        </p:nvSpPr>
        <p:spPr>
          <a:xfrm>
            <a:off x="7580431" y="6335696"/>
            <a:ext cx="4528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Exercício</a:t>
            </a:r>
            <a:r>
              <a:rPr lang="pt-BR" sz="1600" dirty="0"/>
              <a:t>: desenhe o wireframe de sua aplicação</a:t>
            </a:r>
          </a:p>
        </p:txBody>
      </p:sp>
    </p:spTree>
    <p:extLst>
      <p:ext uri="{BB962C8B-B14F-4D97-AF65-F5344CB8AC3E}">
        <p14:creationId xmlns:p14="http://schemas.microsoft.com/office/powerpoint/2010/main" val="207463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205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A82C6F-298E-8F88-AE39-28DE0D16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pt-BR" sz="4000"/>
              <a:t>Prototipação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87FF5-010F-3358-5CE0-DBB19D9A1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pt-BR" sz="2000" dirty="0"/>
              <a:t>Figma</a:t>
            </a:r>
          </a:p>
          <a:p>
            <a:r>
              <a:rPr lang="pt-BR" sz="2000" dirty="0"/>
              <a:t>Protótipo em HTML</a:t>
            </a:r>
          </a:p>
          <a:p>
            <a:pPr lvl="1"/>
            <a:r>
              <a:rPr lang="pt-BR" sz="1600" dirty="0"/>
              <a:t>Bootstrap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9" name="Imagem 27">
            <a:extLst>
              <a:ext uri="{FF2B5EF4-FFF2-40B4-BE49-F238E27FC236}">
                <a16:creationId xmlns:a16="http://schemas.microsoft.com/office/drawing/2014/main" id="{4AA38B8F-061C-C457-9E18-16B78EDE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0655" y="909081"/>
            <a:ext cx="3381154" cy="50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80938FA-F9E5-E6F7-EC7A-D283B510F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199" y="1551709"/>
            <a:ext cx="19985183" cy="64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08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FBB03-6689-F29F-DB2A-013B2758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Bootstrap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CCB3B9-8AC5-23D6-7A68-F77C59278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framework CSS</a:t>
            </a:r>
          </a:p>
          <a:p>
            <a:r>
              <a:rPr lang="pt-BR" dirty="0"/>
              <a:t>Surgiu no Twitter</a:t>
            </a:r>
          </a:p>
          <a:p>
            <a:r>
              <a:rPr lang="pt-BR" dirty="0"/>
              <a:t>Contém um conjunto de classes com estilos CSS </a:t>
            </a:r>
            <a:r>
              <a:rPr lang="pt-BR" dirty="0" err="1"/>
              <a:t>pré</a:t>
            </a:r>
            <a:r>
              <a:rPr lang="pt-BR" dirty="0"/>
              <a:t>-construídos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4BEF92-4617-F785-168C-216FF8AC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148" y="3840163"/>
            <a:ext cx="362209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16704-7AA1-4DDF-EE6A-DA41AB46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995503-60B4-CA1F-8979-C75F6CA5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b="1" dirty="0"/>
              <a:t>PASSO 1: </a:t>
            </a:r>
            <a:r>
              <a:rPr lang="pt-BR" dirty="0"/>
              <a:t>Inclua duas linhas de código:</a:t>
            </a:r>
          </a:p>
          <a:p>
            <a:pPr marL="0" indent="0" algn="ctr">
              <a:buNone/>
            </a:pPr>
            <a:endParaRPr lang="pt-BR" b="1" dirty="0"/>
          </a:p>
          <a:p>
            <a:pPr marL="0" indent="0" algn="ctr">
              <a:buNone/>
            </a:pPr>
            <a:r>
              <a:rPr lang="pt-BR" sz="1900" b="1" dirty="0"/>
              <a:t>CSS (inclua no &lt;</a:t>
            </a:r>
            <a:r>
              <a:rPr lang="pt-BR" sz="1900" b="1" dirty="0" err="1"/>
              <a:t>head</a:t>
            </a:r>
            <a:r>
              <a:rPr lang="pt-BR" sz="1900" b="1" dirty="0"/>
              <a:t>&gt;)</a:t>
            </a:r>
          </a:p>
          <a:p>
            <a:pPr marL="0" indent="0" algn="ctr">
              <a:buNone/>
            </a:pPr>
            <a:r>
              <a:rPr lang="pt-BR" sz="1900" dirty="0"/>
              <a:t>&lt;link </a:t>
            </a:r>
            <a:r>
              <a:rPr lang="pt-BR" sz="1900" dirty="0" err="1"/>
              <a:t>href</a:t>
            </a:r>
            <a:r>
              <a:rPr lang="pt-BR" sz="1900" dirty="0"/>
              <a:t>=”https://</a:t>
            </a:r>
            <a:r>
              <a:rPr lang="pt-BR" sz="1900" dirty="0" err="1"/>
              <a:t>cdn.jsdelivr.net</a:t>
            </a:r>
            <a:r>
              <a:rPr lang="pt-BR" sz="1900" dirty="0"/>
              <a:t>/npm/bootstrap@5.1.3/</a:t>
            </a:r>
            <a:r>
              <a:rPr lang="pt-BR" sz="1900" dirty="0" err="1"/>
              <a:t>dist</a:t>
            </a:r>
            <a:r>
              <a:rPr lang="pt-BR" sz="1900" dirty="0"/>
              <a:t>/</a:t>
            </a:r>
            <a:r>
              <a:rPr lang="pt-BR" sz="1900" dirty="0" err="1"/>
              <a:t>css</a:t>
            </a:r>
            <a:r>
              <a:rPr lang="pt-BR" sz="1900" dirty="0"/>
              <a:t>/</a:t>
            </a:r>
            <a:r>
              <a:rPr lang="pt-BR" sz="1900" dirty="0" err="1"/>
              <a:t>bootstrap.min.css</a:t>
            </a:r>
            <a:r>
              <a:rPr lang="pt-BR" sz="1900" dirty="0"/>
              <a:t>” </a:t>
            </a:r>
            <a:r>
              <a:rPr lang="pt-BR" sz="1900" dirty="0" err="1"/>
              <a:t>rel</a:t>
            </a:r>
            <a:r>
              <a:rPr lang="pt-BR" sz="1900" dirty="0"/>
              <a:t>=”</a:t>
            </a:r>
            <a:r>
              <a:rPr lang="pt-BR" sz="1900" dirty="0" err="1"/>
              <a:t>stylesheet</a:t>
            </a:r>
            <a:r>
              <a:rPr lang="pt-BR" sz="1900" dirty="0"/>
              <a:t>”&gt;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r>
              <a:rPr lang="pt-BR" sz="1900" b="1" dirty="0"/>
              <a:t>Script (inclua antes da tag &lt;/body&gt;)</a:t>
            </a:r>
          </a:p>
          <a:p>
            <a:pPr marL="0" indent="0" algn="ctr">
              <a:buNone/>
            </a:pPr>
            <a:r>
              <a:rPr lang="pt-BR" sz="1900" dirty="0"/>
              <a:t>&lt;script </a:t>
            </a:r>
            <a:r>
              <a:rPr lang="pt-BR" sz="1900" dirty="0" err="1"/>
              <a:t>src</a:t>
            </a:r>
            <a:r>
              <a:rPr lang="pt-BR" sz="1900" dirty="0"/>
              <a:t>=”https://</a:t>
            </a:r>
            <a:r>
              <a:rPr lang="pt-BR" sz="1900" dirty="0" err="1"/>
              <a:t>cdn.jsdelivr.net</a:t>
            </a:r>
            <a:r>
              <a:rPr lang="pt-BR" sz="1900" dirty="0"/>
              <a:t>/npm/bootstrap@5.1.3/</a:t>
            </a:r>
            <a:r>
              <a:rPr lang="pt-BR" sz="1900" dirty="0" err="1"/>
              <a:t>dist</a:t>
            </a:r>
            <a:r>
              <a:rPr lang="pt-BR" sz="1900" dirty="0"/>
              <a:t>/</a:t>
            </a:r>
            <a:r>
              <a:rPr lang="pt-BR" sz="1900" dirty="0" err="1"/>
              <a:t>js</a:t>
            </a:r>
            <a:r>
              <a:rPr lang="pt-BR" sz="1900" dirty="0"/>
              <a:t>/</a:t>
            </a:r>
            <a:r>
              <a:rPr lang="pt-BR" sz="1900" dirty="0" err="1"/>
              <a:t>bootstrap.bundle.min.js</a:t>
            </a:r>
            <a:r>
              <a:rPr lang="pt-BR" sz="1900" dirty="0"/>
              <a:t>”&gt;&lt;/script&gt;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b="1" dirty="0"/>
              <a:t>PASSO 2: </a:t>
            </a:r>
            <a:r>
              <a:rPr lang="pt-BR" dirty="0"/>
              <a:t>Inclua a classe desejada</a:t>
            </a:r>
          </a:p>
          <a:p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1D45EF-5947-A0A7-5DEB-C5CC692FF941}"/>
              </a:ext>
            </a:extLst>
          </p:cNvPr>
          <p:cNvSpPr/>
          <p:nvPr/>
        </p:nvSpPr>
        <p:spPr>
          <a:xfrm>
            <a:off x="663262" y="2537140"/>
            <a:ext cx="10992118" cy="243410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88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79157-63CA-7084-DA01-82AF2876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79531B-554C-53BB-ADED-E3CC11B3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2728" cy="4351338"/>
          </a:xfrm>
        </p:spPr>
        <p:txBody>
          <a:bodyPr/>
          <a:lstStyle/>
          <a:p>
            <a:r>
              <a:rPr lang="pt-BR" dirty="0"/>
              <a:t>O que podemos fazer com Bootstrap?</a:t>
            </a:r>
          </a:p>
          <a:p>
            <a:r>
              <a:rPr lang="pt-BR" dirty="0"/>
              <a:t>Primeiro, aprenda os padrões de cores: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F44382-4302-A44D-C282-3398930A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28" y="0"/>
            <a:ext cx="658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4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425</Words>
  <Application>Microsoft Macintosh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Galano Grotesque</vt:lpstr>
      <vt:lpstr>Tema do Office</vt:lpstr>
      <vt:lpstr>Design responsivo e framework Bootstrap</vt:lpstr>
      <vt:lpstr>Interfaces de sistemas web</vt:lpstr>
      <vt:lpstr>Etapas do desenvolvimento de interfaces</vt:lpstr>
      <vt:lpstr>Prototipação</vt:lpstr>
      <vt:lpstr>Exemplos de wireframe</vt:lpstr>
      <vt:lpstr>Prototipação</vt:lpstr>
      <vt:lpstr>Bootstrap</vt:lpstr>
      <vt:lpstr>Como usar?</vt:lpstr>
      <vt:lpstr>Cores</vt:lpstr>
      <vt:lpstr>Colorindo textos (text-*)</vt:lpstr>
      <vt:lpstr>Botões (btn-*)</vt:lpstr>
      <vt:lpstr>Mensagens de alerta (alert-*)</vt:lpstr>
      <vt:lpstr>Cor de fundo</vt:lpstr>
      <vt:lpstr>Tipografia (text-*)</vt:lpstr>
      <vt:lpstr>Apresentação do PowerPoint</vt:lpstr>
      <vt:lpstr>Apresentação do PowerPoint</vt:lpstr>
      <vt:lpstr>Apresentação do PowerPoint</vt:lpstr>
      <vt:lpstr>Apresentação do PowerPoint</vt:lpstr>
      <vt:lpstr>Tamanho</vt:lpstr>
      <vt:lpstr>Apresentação do PowerPoint</vt:lpstr>
      <vt:lpstr>Sistema de grade (grid system)</vt:lpstr>
      <vt:lpstr>Apresentação do PowerPoint</vt:lpstr>
      <vt:lpstr>Sistema de grade</vt:lpstr>
      <vt:lpstr>Sistema de grade (grid system)</vt:lpstr>
      <vt:lpstr>Margens</vt:lpstr>
      <vt:lpstr>Tabelas</vt:lpstr>
      <vt:lpstr>Ícones</vt:lpstr>
      <vt:lpstr>Componentes</vt:lpstr>
      <vt:lpstr>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Diego Mariano</cp:lastModifiedBy>
  <cp:revision>1</cp:revision>
  <dcterms:created xsi:type="dcterms:W3CDTF">2025-07-08T01:10:50Z</dcterms:created>
  <dcterms:modified xsi:type="dcterms:W3CDTF">2025-07-08T16:03:35Z</dcterms:modified>
</cp:coreProperties>
</file>